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26"/>
  </p:notesMasterIdLst>
  <p:sldIdLst>
    <p:sldId id="256" r:id="rId2"/>
    <p:sldId id="283" r:id="rId3"/>
    <p:sldId id="257" r:id="rId4"/>
    <p:sldId id="289" r:id="rId5"/>
    <p:sldId id="292" r:id="rId6"/>
    <p:sldId id="290" r:id="rId7"/>
    <p:sldId id="293" r:id="rId8"/>
    <p:sldId id="258" r:id="rId9"/>
    <p:sldId id="273" r:id="rId10"/>
    <p:sldId id="274" r:id="rId11"/>
    <p:sldId id="281" r:id="rId12"/>
    <p:sldId id="282" r:id="rId13"/>
    <p:sldId id="276" r:id="rId14"/>
    <p:sldId id="286" r:id="rId15"/>
    <p:sldId id="299" r:id="rId16"/>
    <p:sldId id="278" r:id="rId17"/>
    <p:sldId id="270" r:id="rId18"/>
    <p:sldId id="287" r:id="rId19"/>
    <p:sldId id="279" r:id="rId20"/>
    <p:sldId id="296" r:id="rId21"/>
    <p:sldId id="297" r:id="rId22"/>
    <p:sldId id="294" r:id="rId23"/>
    <p:sldId id="298" r:id="rId24"/>
    <p:sldId id="295" r:id="rId25"/>
  </p:sldIdLst>
  <p:sldSz cx="12192000" cy="6858000"/>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4" userDrawn="1">
          <p15:clr>
            <a:srgbClr val="A4A3A4"/>
          </p15:clr>
        </p15:guide>
        <p15:guide id="2" pos="218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45" autoAdjust="0"/>
    <p:restoredTop sz="94660"/>
  </p:normalViewPr>
  <p:slideViewPr>
    <p:cSldViewPr snapToGrid="0">
      <p:cViewPr varScale="1">
        <p:scale>
          <a:sx n="72" d="100"/>
          <a:sy n="72" d="100"/>
        </p:scale>
        <p:origin x="66" y="222"/>
      </p:cViewPr>
      <p:guideLst>
        <p:guide orient="horz" pos="2160"/>
        <p:guide pos="3840"/>
      </p:guideLst>
    </p:cSldViewPr>
  </p:slideViewPr>
  <p:notesTextViewPr>
    <p:cViewPr>
      <p:scale>
        <a:sx n="3" d="2"/>
        <a:sy n="3" d="2"/>
      </p:scale>
      <p:origin x="0" y="0"/>
    </p:cViewPr>
  </p:notesTextViewPr>
  <p:notesViewPr>
    <p:cSldViewPr snapToGrid="0">
      <p:cViewPr varScale="1">
        <p:scale>
          <a:sx n="54" d="100"/>
          <a:sy n="54" d="100"/>
        </p:scale>
        <p:origin x="1782" y="66"/>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FD1D71-C584-418C-94FE-B10F13CEABB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F295920-FD65-4FDA-9334-A5EEB22C1C07}">
      <dgm:prSet/>
      <dgm:spPr/>
      <dgm:t>
        <a:bodyPr/>
        <a:lstStyle/>
        <a:p>
          <a:pPr>
            <a:lnSpc>
              <a:spcPct val="100000"/>
            </a:lnSpc>
          </a:pPr>
          <a:r>
            <a:rPr lang="en-US"/>
            <a:t>Communicate</a:t>
          </a:r>
        </a:p>
      </dgm:t>
    </dgm:pt>
    <dgm:pt modelId="{62A49818-C8B7-4F9C-A7C3-E48CD92A9DFB}" type="parTrans" cxnId="{3AC5446D-470C-40D8-A75F-DCF8A59902BC}">
      <dgm:prSet/>
      <dgm:spPr/>
      <dgm:t>
        <a:bodyPr/>
        <a:lstStyle/>
        <a:p>
          <a:endParaRPr lang="en-US"/>
        </a:p>
      </dgm:t>
    </dgm:pt>
    <dgm:pt modelId="{FD3A526B-D33C-4522-AB6B-E62D18528DA7}" type="sibTrans" cxnId="{3AC5446D-470C-40D8-A75F-DCF8A59902BC}">
      <dgm:prSet/>
      <dgm:spPr/>
      <dgm:t>
        <a:bodyPr/>
        <a:lstStyle/>
        <a:p>
          <a:endParaRPr lang="en-US"/>
        </a:p>
      </dgm:t>
    </dgm:pt>
    <dgm:pt modelId="{287AFE60-41F2-43C9-8676-676CAD28936C}">
      <dgm:prSet/>
      <dgm:spPr/>
      <dgm:t>
        <a:bodyPr/>
        <a:lstStyle/>
        <a:p>
          <a:pPr>
            <a:lnSpc>
              <a:spcPct val="100000"/>
            </a:lnSpc>
          </a:pPr>
          <a:r>
            <a:rPr lang="en-US"/>
            <a:t>Communicating</a:t>
          </a:r>
        </a:p>
      </dgm:t>
    </dgm:pt>
    <dgm:pt modelId="{503DD7FB-0B45-4C8D-A9AD-C17BA27A2423}" type="parTrans" cxnId="{0AC66DF8-1B80-452B-831C-D8A2540CA3C2}">
      <dgm:prSet/>
      <dgm:spPr/>
      <dgm:t>
        <a:bodyPr/>
        <a:lstStyle/>
        <a:p>
          <a:endParaRPr lang="en-US"/>
        </a:p>
      </dgm:t>
    </dgm:pt>
    <dgm:pt modelId="{E97C8217-8F36-40C6-918C-0A37F98CFD56}" type="sibTrans" cxnId="{0AC66DF8-1B80-452B-831C-D8A2540CA3C2}">
      <dgm:prSet/>
      <dgm:spPr/>
      <dgm:t>
        <a:bodyPr/>
        <a:lstStyle/>
        <a:p>
          <a:endParaRPr lang="en-US"/>
        </a:p>
      </dgm:t>
    </dgm:pt>
    <dgm:pt modelId="{44BCD324-6CFF-4D4F-8B77-0E5ED67ED4E3}">
      <dgm:prSet/>
      <dgm:spPr/>
      <dgm:t>
        <a:bodyPr/>
        <a:lstStyle/>
        <a:p>
          <a:pPr>
            <a:lnSpc>
              <a:spcPct val="100000"/>
            </a:lnSpc>
          </a:pPr>
          <a:r>
            <a:rPr lang="en-US"/>
            <a:t>Communication</a:t>
          </a:r>
        </a:p>
      </dgm:t>
    </dgm:pt>
    <dgm:pt modelId="{DE3C408D-F493-40D0-AB05-0E8AE5DD2F02}" type="parTrans" cxnId="{604515AD-BA3D-414B-9F91-E44593B6A71F}">
      <dgm:prSet/>
      <dgm:spPr/>
      <dgm:t>
        <a:bodyPr/>
        <a:lstStyle/>
        <a:p>
          <a:endParaRPr lang="en-US"/>
        </a:p>
      </dgm:t>
    </dgm:pt>
    <dgm:pt modelId="{454EE1BC-A2F6-46C4-8A59-A8ED4E8E1BA2}" type="sibTrans" cxnId="{604515AD-BA3D-414B-9F91-E44593B6A71F}">
      <dgm:prSet/>
      <dgm:spPr/>
      <dgm:t>
        <a:bodyPr/>
        <a:lstStyle/>
        <a:p>
          <a:endParaRPr lang="en-US"/>
        </a:p>
      </dgm:t>
    </dgm:pt>
    <dgm:pt modelId="{6AE585F2-BF37-484F-85B8-2D5E6794DF33}">
      <dgm:prSet/>
      <dgm:spPr/>
      <dgm:t>
        <a:bodyPr/>
        <a:lstStyle/>
        <a:p>
          <a:pPr>
            <a:lnSpc>
              <a:spcPct val="100000"/>
            </a:lnSpc>
          </a:pPr>
          <a:r>
            <a:rPr lang="en-US"/>
            <a:t>Communications</a:t>
          </a:r>
        </a:p>
      </dgm:t>
    </dgm:pt>
    <dgm:pt modelId="{8559D846-1E81-4BD7-9DAD-09D3B7FE1A4B}" type="parTrans" cxnId="{99B67072-4AD6-4C68-8B28-2277727C2003}">
      <dgm:prSet/>
      <dgm:spPr/>
      <dgm:t>
        <a:bodyPr/>
        <a:lstStyle/>
        <a:p>
          <a:endParaRPr lang="en-US"/>
        </a:p>
      </dgm:t>
    </dgm:pt>
    <dgm:pt modelId="{BA2E45AF-AB98-428D-A6BA-F4210F4B0F15}" type="sibTrans" cxnId="{99B67072-4AD6-4C68-8B28-2277727C2003}">
      <dgm:prSet/>
      <dgm:spPr/>
      <dgm:t>
        <a:bodyPr/>
        <a:lstStyle/>
        <a:p>
          <a:endParaRPr lang="en-US"/>
        </a:p>
      </dgm:t>
    </dgm:pt>
    <dgm:pt modelId="{A40DD96B-DB81-45E0-ACB8-9542BFC35D99}" type="pres">
      <dgm:prSet presAssocID="{AAFD1D71-C584-418C-94FE-B10F13CEABBD}" presName="root" presStyleCnt="0">
        <dgm:presLayoutVars>
          <dgm:dir/>
          <dgm:resizeHandles val="exact"/>
        </dgm:presLayoutVars>
      </dgm:prSet>
      <dgm:spPr/>
    </dgm:pt>
    <dgm:pt modelId="{95E692F7-DEFD-4334-A57D-3086A8BE0EDE}" type="pres">
      <dgm:prSet presAssocID="{8F295920-FD65-4FDA-9334-A5EEB22C1C07}" presName="compNode" presStyleCnt="0"/>
      <dgm:spPr/>
    </dgm:pt>
    <dgm:pt modelId="{051807D2-9CF0-4730-B29A-A4749F6B27A2}" type="pres">
      <dgm:prSet presAssocID="{8F295920-FD65-4FDA-9334-A5EEB22C1C07}" presName="bgRect" presStyleLbl="bgShp" presStyleIdx="0" presStyleCnt="4"/>
      <dgm:spPr/>
    </dgm:pt>
    <dgm:pt modelId="{523DCF25-2B99-4782-83A2-4E9C77154357}" type="pres">
      <dgm:prSet presAssocID="{8F295920-FD65-4FDA-9334-A5EEB22C1C0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at"/>
        </a:ext>
      </dgm:extLst>
    </dgm:pt>
    <dgm:pt modelId="{E30E9CD2-E720-445C-BEA3-52D1745978F9}" type="pres">
      <dgm:prSet presAssocID="{8F295920-FD65-4FDA-9334-A5EEB22C1C07}" presName="spaceRect" presStyleCnt="0"/>
      <dgm:spPr/>
    </dgm:pt>
    <dgm:pt modelId="{790D9BD2-84D3-4915-8DEE-CC0131F8DDEE}" type="pres">
      <dgm:prSet presAssocID="{8F295920-FD65-4FDA-9334-A5EEB22C1C07}" presName="parTx" presStyleLbl="revTx" presStyleIdx="0" presStyleCnt="4">
        <dgm:presLayoutVars>
          <dgm:chMax val="0"/>
          <dgm:chPref val="0"/>
        </dgm:presLayoutVars>
      </dgm:prSet>
      <dgm:spPr/>
    </dgm:pt>
    <dgm:pt modelId="{7699D498-97B0-4335-B632-64D22DDD81B5}" type="pres">
      <dgm:prSet presAssocID="{FD3A526B-D33C-4522-AB6B-E62D18528DA7}" presName="sibTrans" presStyleCnt="0"/>
      <dgm:spPr/>
    </dgm:pt>
    <dgm:pt modelId="{3254F596-6A7D-4F2B-82D9-955664F7E7ED}" type="pres">
      <dgm:prSet presAssocID="{287AFE60-41F2-43C9-8676-676CAD28936C}" presName="compNode" presStyleCnt="0"/>
      <dgm:spPr/>
    </dgm:pt>
    <dgm:pt modelId="{7CC2658C-8E52-4E27-BD28-0528185A5B42}" type="pres">
      <dgm:prSet presAssocID="{287AFE60-41F2-43C9-8676-676CAD28936C}" presName="bgRect" presStyleLbl="bgShp" presStyleIdx="1" presStyleCnt="4"/>
      <dgm:spPr/>
    </dgm:pt>
    <dgm:pt modelId="{1C1EE339-AA74-4FB2-8C9A-FC20E519AAD0}" type="pres">
      <dgm:prSet presAssocID="{287AFE60-41F2-43C9-8676-676CAD28936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titles"/>
        </a:ext>
      </dgm:extLst>
    </dgm:pt>
    <dgm:pt modelId="{31B88825-9F90-4C3D-AF54-5B54542FC10D}" type="pres">
      <dgm:prSet presAssocID="{287AFE60-41F2-43C9-8676-676CAD28936C}" presName="spaceRect" presStyleCnt="0"/>
      <dgm:spPr/>
    </dgm:pt>
    <dgm:pt modelId="{11A6E66D-EC09-407E-B59F-46F0EA8C0C1E}" type="pres">
      <dgm:prSet presAssocID="{287AFE60-41F2-43C9-8676-676CAD28936C}" presName="parTx" presStyleLbl="revTx" presStyleIdx="1" presStyleCnt="4">
        <dgm:presLayoutVars>
          <dgm:chMax val="0"/>
          <dgm:chPref val="0"/>
        </dgm:presLayoutVars>
      </dgm:prSet>
      <dgm:spPr/>
    </dgm:pt>
    <dgm:pt modelId="{B13FB79D-AC28-41C8-B83D-83C9F41EA62D}" type="pres">
      <dgm:prSet presAssocID="{E97C8217-8F36-40C6-918C-0A37F98CFD56}" presName="sibTrans" presStyleCnt="0"/>
      <dgm:spPr/>
    </dgm:pt>
    <dgm:pt modelId="{BE60C754-5975-44FB-BC20-16EB75983875}" type="pres">
      <dgm:prSet presAssocID="{44BCD324-6CFF-4D4F-8B77-0E5ED67ED4E3}" presName="compNode" presStyleCnt="0"/>
      <dgm:spPr/>
    </dgm:pt>
    <dgm:pt modelId="{D5853857-E45B-49E8-A78A-F38DB7E3A34C}" type="pres">
      <dgm:prSet presAssocID="{44BCD324-6CFF-4D4F-8B77-0E5ED67ED4E3}" presName="bgRect" presStyleLbl="bgShp" presStyleIdx="2" presStyleCnt="4"/>
      <dgm:spPr/>
    </dgm:pt>
    <dgm:pt modelId="{4B732CEA-FCA5-4CC4-BE68-31D823124EE4}" type="pres">
      <dgm:prSet presAssocID="{44BCD324-6CFF-4D4F-8B77-0E5ED67ED4E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lephone"/>
        </a:ext>
      </dgm:extLst>
    </dgm:pt>
    <dgm:pt modelId="{D7855166-45A9-4936-B2A5-E1941E0DD885}" type="pres">
      <dgm:prSet presAssocID="{44BCD324-6CFF-4D4F-8B77-0E5ED67ED4E3}" presName="spaceRect" presStyleCnt="0"/>
      <dgm:spPr/>
    </dgm:pt>
    <dgm:pt modelId="{F16DB578-3C36-4395-90F2-B9AF3D7F11DC}" type="pres">
      <dgm:prSet presAssocID="{44BCD324-6CFF-4D4F-8B77-0E5ED67ED4E3}" presName="parTx" presStyleLbl="revTx" presStyleIdx="2" presStyleCnt="4">
        <dgm:presLayoutVars>
          <dgm:chMax val="0"/>
          <dgm:chPref val="0"/>
        </dgm:presLayoutVars>
      </dgm:prSet>
      <dgm:spPr/>
    </dgm:pt>
    <dgm:pt modelId="{90CE85D5-1EDD-4C71-906C-8B2394B25559}" type="pres">
      <dgm:prSet presAssocID="{454EE1BC-A2F6-46C4-8A59-A8ED4E8E1BA2}" presName="sibTrans" presStyleCnt="0"/>
      <dgm:spPr/>
    </dgm:pt>
    <dgm:pt modelId="{611666DD-AAD9-4172-B394-784D15638F2B}" type="pres">
      <dgm:prSet presAssocID="{6AE585F2-BF37-484F-85B8-2D5E6794DF33}" presName="compNode" presStyleCnt="0"/>
      <dgm:spPr/>
    </dgm:pt>
    <dgm:pt modelId="{76BDB632-08F8-4BB8-9575-2460C752DAD8}" type="pres">
      <dgm:prSet presAssocID="{6AE585F2-BF37-484F-85B8-2D5E6794DF33}" presName="bgRect" presStyleLbl="bgShp" presStyleIdx="3" presStyleCnt="4"/>
      <dgm:spPr/>
    </dgm:pt>
    <dgm:pt modelId="{8651C5EC-9B69-4CD6-928C-A63F5E0E9103}" type="pres">
      <dgm:prSet presAssocID="{6AE585F2-BF37-484F-85B8-2D5E6794DF3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ell Tower"/>
        </a:ext>
      </dgm:extLst>
    </dgm:pt>
    <dgm:pt modelId="{7F61639E-EF80-4537-93F8-1D77B643C5F7}" type="pres">
      <dgm:prSet presAssocID="{6AE585F2-BF37-484F-85B8-2D5E6794DF33}" presName="spaceRect" presStyleCnt="0"/>
      <dgm:spPr/>
    </dgm:pt>
    <dgm:pt modelId="{76EAB2E5-F55A-43CE-AFA2-9167A852051E}" type="pres">
      <dgm:prSet presAssocID="{6AE585F2-BF37-484F-85B8-2D5E6794DF33}" presName="parTx" presStyleLbl="revTx" presStyleIdx="3" presStyleCnt="4">
        <dgm:presLayoutVars>
          <dgm:chMax val="0"/>
          <dgm:chPref val="0"/>
        </dgm:presLayoutVars>
      </dgm:prSet>
      <dgm:spPr/>
    </dgm:pt>
  </dgm:ptLst>
  <dgm:cxnLst>
    <dgm:cxn modelId="{97A94F12-7414-4EE2-90C7-A274AF80C2D8}" type="presOf" srcId="{287AFE60-41F2-43C9-8676-676CAD28936C}" destId="{11A6E66D-EC09-407E-B59F-46F0EA8C0C1E}" srcOrd="0" destOrd="0" presId="urn:microsoft.com/office/officeart/2018/2/layout/IconVerticalSolidList"/>
    <dgm:cxn modelId="{70689763-0B7C-4288-9D6C-C9AE87D81F02}" type="presOf" srcId="{AAFD1D71-C584-418C-94FE-B10F13CEABBD}" destId="{A40DD96B-DB81-45E0-ACB8-9542BFC35D99}" srcOrd="0" destOrd="0" presId="urn:microsoft.com/office/officeart/2018/2/layout/IconVerticalSolidList"/>
    <dgm:cxn modelId="{3AC5446D-470C-40D8-A75F-DCF8A59902BC}" srcId="{AAFD1D71-C584-418C-94FE-B10F13CEABBD}" destId="{8F295920-FD65-4FDA-9334-A5EEB22C1C07}" srcOrd="0" destOrd="0" parTransId="{62A49818-C8B7-4F9C-A7C3-E48CD92A9DFB}" sibTransId="{FD3A526B-D33C-4522-AB6B-E62D18528DA7}"/>
    <dgm:cxn modelId="{99B67072-4AD6-4C68-8B28-2277727C2003}" srcId="{AAFD1D71-C584-418C-94FE-B10F13CEABBD}" destId="{6AE585F2-BF37-484F-85B8-2D5E6794DF33}" srcOrd="3" destOrd="0" parTransId="{8559D846-1E81-4BD7-9DAD-09D3B7FE1A4B}" sibTransId="{BA2E45AF-AB98-428D-A6BA-F4210F4B0F15}"/>
    <dgm:cxn modelId="{604515AD-BA3D-414B-9F91-E44593B6A71F}" srcId="{AAFD1D71-C584-418C-94FE-B10F13CEABBD}" destId="{44BCD324-6CFF-4D4F-8B77-0E5ED67ED4E3}" srcOrd="2" destOrd="0" parTransId="{DE3C408D-F493-40D0-AB05-0E8AE5DD2F02}" sibTransId="{454EE1BC-A2F6-46C4-8A59-A8ED4E8E1BA2}"/>
    <dgm:cxn modelId="{E9F067B3-D488-48D4-ADC6-ED66D1721B0E}" type="presOf" srcId="{44BCD324-6CFF-4D4F-8B77-0E5ED67ED4E3}" destId="{F16DB578-3C36-4395-90F2-B9AF3D7F11DC}" srcOrd="0" destOrd="0" presId="urn:microsoft.com/office/officeart/2018/2/layout/IconVerticalSolidList"/>
    <dgm:cxn modelId="{93645FB5-6585-473B-AB1C-B0F3AF5EDD1D}" type="presOf" srcId="{6AE585F2-BF37-484F-85B8-2D5E6794DF33}" destId="{76EAB2E5-F55A-43CE-AFA2-9167A852051E}" srcOrd="0" destOrd="0" presId="urn:microsoft.com/office/officeart/2018/2/layout/IconVerticalSolidList"/>
    <dgm:cxn modelId="{C30AD3BA-B927-43F7-A866-B953BDE40187}" type="presOf" srcId="{8F295920-FD65-4FDA-9334-A5EEB22C1C07}" destId="{790D9BD2-84D3-4915-8DEE-CC0131F8DDEE}" srcOrd="0" destOrd="0" presId="urn:microsoft.com/office/officeart/2018/2/layout/IconVerticalSolidList"/>
    <dgm:cxn modelId="{0AC66DF8-1B80-452B-831C-D8A2540CA3C2}" srcId="{AAFD1D71-C584-418C-94FE-B10F13CEABBD}" destId="{287AFE60-41F2-43C9-8676-676CAD28936C}" srcOrd="1" destOrd="0" parTransId="{503DD7FB-0B45-4C8D-A9AD-C17BA27A2423}" sibTransId="{E97C8217-8F36-40C6-918C-0A37F98CFD56}"/>
    <dgm:cxn modelId="{61F918B9-A80C-47D9-8AC7-48841AA4A6BE}" type="presParOf" srcId="{A40DD96B-DB81-45E0-ACB8-9542BFC35D99}" destId="{95E692F7-DEFD-4334-A57D-3086A8BE0EDE}" srcOrd="0" destOrd="0" presId="urn:microsoft.com/office/officeart/2018/2/layout/IconVerticalSolidList"/>
    <dgm:cxn modelId="{045CE413-B602-4D1F-87F9-48CB0A6FAD48}" type="presParOf" srcId="{95E692F7-DEFD-4334-A57D-3086A8BE0EDE}" destId="{051807D2-9CF0-4730-B29A-A4749F6B27A2}" srcOrd="0" destOrd="0" presId="urn:microsoft.com/office/officeart/2018/2/layout/IconVerticalSolidList"/>
    <dgm:cxn modelId="{53896FEF-597F-409E-8C09-88CC411E1576}" type="presParOf" srcId="{95E692F7-DEFD-4334-A57D-3086A8BE0EDE}" destId="{523DCF25-2B99-4782-83A2-4E9C77154357}" srcOrd="1" destOrd="0" presId="urn:microsoft.com/office/officeart/2018/2/layout/IconVerticalSolidList"/>
    <dgm:cxn modelId="{EDC5D18A-1248-497A-999A-DEDA1140D69F}" type="presParOf" srcId="{95E692F7-DEFD-4334-A57D-3086A8BE0EDE}" destId="{E30E9CD2-E720-445C-BEA3-52D1745978F9}" srcOrd="2" destOrd="0" presId="urn:microsoft.com/office/officeart/2018/2/layout/IconVerticalSolidList"/>
    <dgm:cxn modelId="{0FDF78A9-9C48-49C9-B5C1-B4EA0B6097E6}" type="presParOf" srcId="{95E692F7-DEFD-4334-A57D-3086A8BE0EDE}" destId="{790D9BD2-84D3-4915-8DEE-CC0131F8DDEE}" srcOrd="3" destOrd="0" presId="urn:microsoft.com/office/officeart/2018/2/layout/IconVerticalSolidList"/>
    <dgm:cxn modelId="{9BB29AE6-C763-4EA4-A16E-0FCC566A5B17}" type="presParOf" srcId="{A40DD96B-DB81-45E0-ACB8-9542BFC35D99}" destId="{7699D498-97B0-4335-B632-64D22DDD81B5}" srcOrd="1" destOrd="0" presId="urn:microsoft.com/office/officeart/2018/2/layout/IconVerticalSolidList"/>
    <dgm:cxn modelId="{04C9C982-868B-4800-B4F9-B38FDF0F1248}" type="presParOf" srcId="{A40DD96B-DB81-45E0-ACB8-9542BFC35D99}" destId="{3254F596-6A7D-4F2B-82D9-955664F7E7ED}" srcOrd="2" destOrd="0" presId="urn:microsoft.com/office/officeart/2018/2/layout/IconVerticalSolidList"/>
    <dgm:cxn modelId="{48AC4CCB-337D-48A0-B09E-37AF40F84F3B}" type="presParOf" srcId="{3254F596-6A7D-4F2B-82D9-955664F7E7ED}" destId="{7CC2658C-8E52-4E27-BD28-0528185A5B42}" srcOrd="0" destOrd="0" presId="urn:microsoft.com/office/officeart/2018/2/layout/IconVerticalSolidList"/>
    <dgm:cxn modelId="{8E25F519-17B4-41EC-BED5-CBE7308EE7BB}" type="presParOf" srcId="{3254F596-6A7D-4F2B-82D9-955664F7E7ED}" destId="{1C1EE339-AA74-4FB2-8C9A-FC20E519AAD0}" srcOrd="1" destOrd="0" presId="urn:microsoft.com/office/officeart/2018/2/layout/IconVerticalSolidList"/>
    <dgm:cxn modelId="{763C65CB-FCA8-4ED9-9E93-E3F5FE587B94}" type="presParOf" srcId="{3254F596-6A7D-4F2B-82D9-955664F7E7ED}" destId="{31B88825-9F90-4C3D-AF54-5B54542FC10D}" srcOrd="2" destOrd="0" presId="urn:microsoft.com/office/officeart/2018/2/layout/IconVerticalSolidList"/>
    <dgm:cxn modelId="{7D905995-7E66-4EF9-BCC3-339560B4C972}" type="presParOf" srcId="{3254F596-6A7D-4F2B-82D9-955664F7E7ED}" destId="{11A6E66D-EC09-407E-B59F-46F0EA8C0C1E}" srcOrd="3" destOrd="0" presId="urn:microsoft.com/office/officeart/2018/2/layout/IconVerticalSolidList"/>
    <dgm:cxn modelId="{F9303CAD-2FE6-420D-B28D-3739B225E640}" type="presParOf" srcId="{A40DD96B-DB81-45E0-ACB8-9542BFC35D99}" destId="{B13FB79D-AC28-41C8-B83D-83C9F41EA62D}" srcOrd="3" destOrd="0" presId="urn:microsoft.com/office/officeart/2018/2/layout/IconVerticalSolidList"/>
    <dgm:cxn modelId="{5E84E14E-2453-433C-922B-7037B9C63AD2}" type="presParOf" srcId="{A40DD96B-DB81-45E0-ACB8-9542BFC35D99}" destId="{BE60C754-5975-44FB-BC20-16EB75983875}" srcOrd="4" destOrd="0" presId="urn:microsoft.com/office/officeart/2018/2/layout/IconVerticalSolidList"/>
    <dgm:cxn modelId="{8393764C-4C75-40FC-9E54-46D32A184510}" type="presParOf" srcId="{BE60C754-5975-44FB-BC20-16EB75983875}" destId="{D5853857-E45B-49E8-A78A-F38DB7E3A34C}" srcOrd="0" destOrd="0" presId="urn:microsoft.com/office/officeart/2018/2/layout/IconVerticalSolidList"/>
    <dgm:cxn modelId="{77AED565-C5D7-49CA-9618-BA71602F9662}" type="presParOf" srcId="{BE60C754-5975-44FB-BC20-16EB75983875}" destId="{4B732CEA-FCA5-4CC4-BE68-31D823124EE4}" srcOrd="1" destOrd="0" presId="urn:microsoft.com/office/officeart/2018/2/layout/IconVerticalSolidList"/>
    <dgm:cxn modelId="{280F4DD5-24F7-4CD6-BD09-9FFC83D3779D}" type="presParOf" srcId="{BE60C754-5975-44FB-BC20-16EB75983875}" destId="{D7855166-45A9-4936-B2A5-E1941E0DD885}" srcOrd="2" destOrd="0" presId="urn:microsoft.com/office/officeart/2018/2/layout/IconVerticalSolidList"/>
    <dgm:cxn modelId="{25DB158B-EAD3-43F7-B268-87CC35FE3063}" type="presParOf" srcId="{BE60C754-5975-44FB-BC20-16EB75983875}" destId="{F16DB578-3C36-4395-90F2-B9AF3D7F11DC}" srcOrd="3" destOrd="0" presId="urn:microsoft.com/office/officeart/2018/2/layout/IconVerticalSolidList"/>
    <dgm:cxn modelId="{04A024AE-3E26-45B1-966E-4AF27D39E601}" type="presParOf" srcId="{A40DD96B-DB81-45E0-ACB8-9542BFC35D99}" destId="{90CE85D5-1EDD-4C71-906C-8B2394B25559}" srcOrd="5" destOrd="0" presId="urn:microsoft.com/office/officeart/2018/2/layout/IconVerticalSolidList"/>
    <dgm:cxn modelId="{7401680C-1497-429C-9236-75A95B686A8E}" type="presParOf" srcId="{A40DD96B-DB81-45E0-ACB8-9542BFC35D99}" destId="{611666DD-AAD9-4172-B394-784D15638F2B}" srcOrd="6" destOrd="0" presId="urn:microsoft.com/office/officeart/2018/2/layout/IconVerticalSolidList"/>
    <dgm:cxn modelId="{BE65C540-589B-49B4-9729-5B492115F30C}" type="presParOf" srcId="{611666DD-AAD9-4172-B394-784D15638F2B}" destId="{76BDB632-08F8-4BB8-9575-2460C752DAD8}" srcOrd="0" destOrd="0" presId="urn:microsoft.com/office/officeart/2018/2/layout/IconVerticalSolidList"/>
    <dgm:cxn modelId="{5E8801DB-B0F5-4D66-9280-8947080837BE}" type="presParOf" srcId="{611666DD-AAD9-4172-B394-784D15638F2B}" destId="{8651C5EC-9B69-4CD6-928C-A63F5E0E9103}" srcOrd="1" destOrd="0" presId="urn:microsoft.com/office/officeart/2018/2/layout/IconVerticalSolidList"/>
    <dgm:cxn modelId="{194DD47C-646E-4C79-BD6C-4A7673752926}" type="presParOf" srcId="{611666DD-AAD9-4172-B394-784D15638F2B}" destId="{7F61639E-EF80-4537-93F8-1D77B643C5F7}" srcOrd="2" destOrd="0" presId="urn:microsoft.com/office/officeart/2018/2/layout/IconVerticalSolidList"/>
    <dgm:cxn modelId="{F8D3DDA8-02CE-45F2-9DBE-BB10D7E75F3B}" type="presParOf" srcId="{611666DD-AAD9-4172-B394-784D15638F2B}" destId="{76EAB2E5-F55A-43CE-AFA2-9167A85205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74B67-C1F1-4CC5-AD8D-3E3934F201C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1F4A15F-4912-41CD-B3A9-87F0124BB5A4}">
      <dgm:prSet phldrT="[Text]"/>
      <dgm:spPr/>
      <dgm:t>
        <a:bodyPr/>
        <a:lstStyle/>
        <a:p>
          <a:r>
            <a:rPr lang="en-US" dirty="0"/>
            <a:t>CEO</a:t>
          </a:r>
        </a:p>
      </dgm:t>
    </dgm:pt>
    <dgm:pt modelId="{9949B48D-7074-44DA-ABF5-3AB64C3724C2}" type="parTrans" cxnId="{4AB13664-570B-4328-8EAC-7FD62A7D1669}">
      <dgm:prSet/>
      <dgm:spPr/>
      <dgm:t>
        <a:bodyPr/>
        <a:lstStyle/>
        <a:p>
          <a:endParaRPr lang="en-US"/>
        </a:p>
      </dgm:t>
    </dgm:pt>
    <dgm:pt modelId="{0D3E5AB0-B55D-4BA0-B2B0-3C373D725DCE}" type="sibTrans" cxnId="{4AB13664-570B-4328-8EAC-7FD62A7D1669}">
      <dgm:prSet/>
      <dgm:spPr/>
      <dgm:t>
        <a:bodyPr/>
        <a:lstStyle/>
        <a:p>
          <a:endParaRPr lang="en-US"/>
        </a:p>
      </dgm:t>
    </dgm:pt>
    <dgm:pt modelId="{E5142806-5DF3-4A1B-8488-852477BD5B66}">
      <dgm:prSet phldrT="[Text]"/>
      <dgm:spPr/>
      <dgm:t>
        <a:bodyPr/>
        <a:lstStyle/>
        <a:p>
          <a:r>
            <a:rPr lang="en-US" dirty="0"/>
            <a:t>Managers</a:t>
          </a:r>
        </a:p>
      </dgm:t>
    </dgm:pt>
    <dgm:pt modelId="{539FF546-745C-4A7A-8F9E-7957C5F625DE}" type="parTrans" cxnId="{FED48714-76A7-439E-BAC2-895AEEA27C19}">
      <dgm:prSet/>
      <dgm:spPr/>
      <dgm:t>
        <a:bodyPr/>
        <a:lstStyle/>
        <a:p>
          <a:endParaRPr lang="en-US"/>
        </a:p>
      </dgm:t>
    </dgm:pt>
    <dgm:pt modelId="{30FB0164-5F51-4EA5-ABA7-7AA2946DDF5F}" type="sibTrans" cxnId="{FED48714-76A7-439E-BAC2-895AEEA27C19}">
      <dgm:prSet/>
      <dgm:spPr/>
      <dgm:t>
        <a:bodyPr/>
        <a:lstStyle/>
        <a:p>
          <a:endParaRPr lang="en-US"/>
        </a:p>
      </dgm:t>
    </dgm:pt>
    <dgm:pt modelId="{C6CBB199-A762-4930-BDB5-5602B6771490}">
      <dgm:prSet phldrT="[Text]"/>
      <dgm:spPr/>
      <dgm:t>
        <a:bodyPr/>
        <a:lstStyle/>
        <a:p>
          <a:r>
            <a:rPr lang="en-US" dirty="0"/>
            <a:t>Line Staff</a:t>
          </a:r>
        </a:p>
      </dgm:t>
    </dgm:pt>
    <dgm:pt modelId="{AEE3FA5E-9AFD-4F21-8C00-01CCF63BF322}" type="parTrans" cxnId="{B1580E91-94E0-4492-B236-63E445DD2D42}">
      <dgm:prSet/>
      <dgm:spPr/>
      <dgm:t>
        <a:bodyPr/>
        <a:lstStyle/>
        <a:p>
          <a:endParaRPr lang="en-US"/>
        </a:p>
      </dgm:t>
    </dgm:pt>
    <dgm:pt modelId="{714D4AA7-7C77-400E-B05D-39BA3B164C3F}" type="sibTrans" cxnId="{B1580E91-94E0-4492-B236-63E445DD2D42}">
      <dgm:prSet/>
      <dgm:spPr/>
      <dgm:t>
        <a:bodyPr/>
        <a:lstStyle/>
        <a:p>
          <a:endParaRPr lang="en-US"/>
        </a:p>
      </dgm:t>
    </dgm:pt>
    <dgm:pt modelId="{1B180206-A549-4E5D-89D3-FF64DF5B940C}">
      <dgm:prSet phldrT="[Text]"/>
      <dgm:spPr/>
      <dgm:t>
        <a:bodyPr/>
        <a:lstStyle/>
        <a:p>
          <a:r>
            <a:rPr lang="en-US" dirty="0"/>
            <a:t>Line Staff</a:t>
          </a:r>
        </a:p>
      </dgm:t>
    </dgm:pt>
    <dgm:pt modelId="{69771156-6CD1-4465-86F2-611418B07505}" type="parTrans" cxnId="{4D94225B-8D1B-4574-879B-9B7574542FF6}">
      <dgm:prSet/>
      <dgm:spPr/>
      <dgm:t>
        <a:bodyPr/>
        <a:lstStyle/>
        <a:p>
          <a:endParaRPr lang="en-US"/>
        </a:p>
      </dgm:t>
    </dgm:pt>
    <dgm:pt modelId="{4FD1D931-1D7F-4D6E-AB99-8820329323A9}" type="sibTrans" cxnId="{4D94225B-8D1B-4574-879B-9B7574542FF6}">
      <dgm:prSet/>
      <dgm:spPr/>
      <dgm:t>
        <a:bodyPr/>
        <a:lstStyle/>
        <a:p>
          <a:endParaRPr lang="en-US"/>
        </a:p>
      </dgm:t>
    </dgm:pt>
    <dgm:pt modelId="{F638B7B4-6163-4B8E-8262-FC2285B91445}">
      <dgm:prSet phldrT="[Text]"/>
      <dgm:spPr/>
      <dgm:t>
        <a:bodyPr/>
        <a:lstStyle/>
        <a:p>
          <a:r>
            <a:rPr lang="en-US" dirty="0"/>
            <a:t>Managers</a:t>
          </a:r>
        </a:p>
      </dgm:t>
    </dgm:pt>
    <dgm:pt modelId="{C25539A8-2708-433D-8119-2D1D7B2A811A}" type="parTrans" cxnId="{3AD99E31-3702-4555-B490-C7A2465DC01D}">
      <dgm:prSet/>
      <dgm:spPr/>
      <dgm:t>
        <a:bodyPr/>
        <a:lstStyle/>
        <a:p>
          <a:endParaRPr lang="en-US"/>
        </a:p>
      </dgm:t>
    </dgm:pt>
    <dgm:pt modelId="{2B4036AA-18BA-4963-B68C-830360BEC240}" type="sibTrans" cxnId="{3AD99E31-3702-4555-B490-C7A2465DC01D}">
      <dgm:prSet/>
      <dgm:spPr/>
      <dgm:t>
        <a:bodyPr/>
        <a:lstStyle/>
        <a:p>
          <a:endParaRPr lang="en-US"/>
        </a:p>
      </dgm:t>
    </dgm:pt>
    <dgm:pt modelId="{4A0DF9AD-DA76-456F-8102-4442A1B500A7}">
      <dgm:prSet phldrT="[Text]"/>
      <dgm:spPr/>
      <dgm:t>
        <a:bodyPr/>
        <a:lstStyle/>
        <a:p>
          <a:r>
            <a:rPr lang="en-US" dirty="0"/>
            <a:t>Supervisors</a:t>
          </a:r>
        </a:p>
      </dgm:t>
    </dgm:pt>
    <dgm:pt modelId="{16F4C4B1-7BAA-4269-A12C-FE995A45AEF2}" type="parTrans" cxnId="{CE8F072D-1126-4B71-9077-EA1B11518739}">
      <dgm:prSet/>
      <dgm:spPr/>
      <dgm:t>
        <a:bodyPr/>
        <a:lstStyle/>
        <a:p>
          <a:endParaRPr lang="en-US"/>
        </a:p>
      </dgm:t>
    </dgm:pt>
    <dgm:pt modelId="{D354DD01-0CAF-47D8-A36D-A87F8191C6E3}" type="sibTrans" cxnId="{CE8F072D-1126-4B71-9077-EA1B11518739}">
      <dgm:prSet/>
      <dgm:spPr/>
      <dgm:t>
        <a:bodyPr/>
        <a:lstStyle/>
        <a:p>
          <a:endParaRPr lang="en-US"/>
        </a:p>
      </dgm:t>
    </dgm:pt>
    <dgm:pt modelId="{769F74EE-9029-46B4-BBE1-2F13ED509C4C}">
      <dgm:prSet phldrT="[Text]"/>
      <dgm:spPr/>
      <dgm:t>
        <a:bodyPr/>
        <a:lstStyle/>
        <a:p>
          <a:r>
            <a:rPr lang="en-US" dirty="0"/>
            <a:t>Vice Presidents</a:t>
          </a:r>
        </a:p>
      </dgm:t>
    </dgm:pt>
    <dgm:pt modelId="{739BE767-EE5D-4FE2-9B3C-65222E7090FF}" type="parTrans" cxnId="{544EFFFA-7F0D-4295-8A71-EAD8D278EE9E}">
      <dgm:prSet/>
      <dgm:spPr/>
      <dgm:t>
        <a:bodyPr/>
        <a:lstStyle/>
        <a:p>
          <a:endParaRPr lang="en-US"/>
        </a:p>
      </dgm:t>
    </dgm:pt>
    <dgm:pt modelId="{47C85DBA-46D4-4575-8607-9A69234EA000}" type="sibTrans" cxnId="{544EFFFA-7F0D-4295-8A71-EAD8D278EE9E}">
      <dgm:prSet/>
      <dgm:spPr/>
      <dgm:t>
        <a:bodyPr/>
        <a:lstStyle/>
        <a:p>
          <a:endParaRPr lang="en-US"/>
        </a:p>
      </dgm:t>
    </dgm:pt>
    <dgm:pt modelId="{32434BA9-41FA-4A3A-B402-963702F30063}">
      <dgm:prSet phldrT="[Text]"/>
      <dgm:spPr/>
      <dgm:t>
        <a:bodyPr/>
        <a:lstStyle/>
        <a:p>
          <a:r>
            <a:rPr lang="en-US" dirty="0"/>
            <a:t>Supervisors</a:t>
          </a:r>
        </a:p>
      </dgm:t>
    </dgm:pt>
    <dgm:pt modelId="{D07B8364-1461-4C75-9B48-7B4A98E0EBDB}" type="parTrans" cxnId="{AD8B8814-A4AF-4EE9-B667-8D381245A5A4}">
      <dgm:prSet/>
      <dgm:spPr/>
      <dgm:t>
        <a:bodyPr/>
        <a:lstStyle/>
        <a:p>
          <a:endParaRPr lang="en-US"/>
        </a:p>
      </dgm:t>
    </dgm:pt>
    <dgm:pt modelId="{D216F106-A260-4354-98A5-BE6880374695}" type="sibTrans" cxnId="{AD8B8814-A4AF-4EE9-B667-8D381245A5A4}">
      <dgm:prSet/>
      <dgm:spPr/>
      <dgm:t>
        <a:bodyPr/>
        <a:lstStyle/>
        <a:p>
          <a:endParaRPr lang="en-US"/>
        </a:p>
      </dgm:t>
    </dgm:pt>
    <dgm:pt modelId="{86E3C502-00E1-4F6A-B149-22703ED3D8C3}">
      <dgm:prSet phldrT="[Text]"/>
      <dgm:spPr/>
      <dgm:t>
        <a:bodyPr/>
        <a:lstStyle/>
        <a:p>
          <a:r>
            <a:rPr lang="en-US" dirty="0"/>
            <a:t>Line Staff</a:t>
          </a:r>
        </a:p>
      </dgm:t>
    </dgm:pt>
    <dgm:pt modelId="{53EA3F5A-0E06-4621-BC34-B41AEA6E7833}" type="parTrans" cxnId="{FA27D14E-178B-4283-A6C7-589621A60A53}">
      <dgm:prSet/>
      <dgm:spPr/>
      <dgm:t>
        <a:bodyPr/>
        <a:lstStyle/>
        <a:p>
          <a:endParaRPr lang="en-US"/>
        </a:p>
      </dgm:t>
    </dgm:pt>
    <dgm:pt modelId="{1438A644-31C3-484A-85E7-87881F744911}" type="sibTrans" cxnId="{FA27D14E-178B-4283-A6C7-589621A60A53}">
      <dgm:prSet/>
      <dgm:spPr/>
      <dgm:t>
        <a:bodyPr/>
        <a:lstStyle/>
        <a:p>
          <a:endParaRPr lang="en-US"/>
        </a:p>
      </dgm:t>
    </dgm:pt>
    <dgm:pt modelId="{9BD0D405-2257-4ECF-A188-3240A0B17D79}">
      <dgm:prSet phldrT="[Text]"/>
      <dgm:spPr/>
      <dgm:t>
        <a:bodyPr/>
        <a:lstStyle/>
        <a:p>
          <a:r>
            <a:rPr lang="en-US" dirty="0"/>
            <a:t>Line Staff</a:t>
          </a:r>
        </a:p>
      </dgm:t>
    </dgm:pt>
    <dgm:pt modelId="{0D4B96E6-FC8E-4E4E-9863-BD9AD43A00A0}" type="parTrans" cxnId="{18D5FAEE-B95E-4463-9CEA-EF2A7C9CCF18}">
      <dgm:prSet/>
      <dgm:spPr/>
      <dgm:t>
        <a:bodyPr/>
        <a:lstStyle/>
        <a:p>
          <a:endParaRPr lang="en-US"/>
        </a:p>
      </dgm:t>
    </dgm:pt>
    <dgm:pt modelId="{53F498C7-2F42-4105-926E-21590E7F0979}" type="sibTrans" cxnId="{18D5FAEE-B95E-4463-9CEA-EF2A7C9CCF18}">
      <dgm:prSet/>
      <dgm:spPr/>
      <dgm:t>
        <a:bodyPr/>
        <a:lstStyle/>
        <a:p>
          <a:endParaRPr lang="en-US"/>
        </a:p>
      </dgm:t>
    </dgm:pt>
    <dgm:pt modelId="{C2D033EC-C2C7-444F-9009-B789BDC572D5}">
      <dgm:prSet phldrT="[Text]"/>
      <dgm:spPr/>
      <dgm:t>
        <a:bodyPr/>
        <a:lstStyle/>
        <a:p>
          <a:r>
            <a:rPr lang="en-US" dirty="0"/>
            <a:t>HR</a:t>
          </a:r>
        </a:p>
      </dgm:t>
    </dgm:pt>
    <dgm:pt modelId="{ED9969B0-9A65-4711-AE1A-DC8880ABF3E6}" type="parTrans" cxnId="{369DA0B7-D583-4535-BEE2-056385095A32}">
      <dgm:prSet/>
      <dgm:spPr/>
      <dgm:t>
        <a:bodyPr/>
        <a:lstStyle/>
        <a:p>
          <a:endParaRPr lang="en-US"/>
        </a:p>
      </dgm:t>
    </dgm:pt>
    <dgm:pt modelId="{87FED2E0-D1AE-4ECD-8BE8-15C953074DF8}" type="sibTrans" cxnId="{369DA0B7-D583-4535-BEE2-056385095A32}">
      <dgm:prSet/>
      <dgm:spPr/>
      <dgm:t>
        <a:bodyPr/>
        <a:lstStyle/>
        <a:p>
          <a:endParaRPr lang="en-US"/>
        </a:p>
      </dgm:t>
    </dgm:pt>
    <dgm:pt modelId="{56A25C5E-0442-4966-91B8-8A3A91755D2C}" type="pres">
      <dgm:prSet presAssocID="{89A74B67-C1F1-4CC5-AD8D-3E3934F201CE}" presName="hierChild1" presStyleCnt="0">
        <dgm:presLayoutVars>
          <dgm:chPref val="1"/>
          <dgm:dir/>
          <dgm:animOne val="branch"/>
          <dgm:animLvl val="lvl"/>
          <dgm:resizeHandles/>
        </dgm:presLayoutVars>
      </dgm:prSet>
      <dgm:spPr/>
    </dgm:pt>
    <dgm:pt modelId="{26F75D34-2F3D-4251-8222-98290B332A9F}" type="pres">
      <dgm:prSet presAssocID="{21F4A15F-4912-41CD-B3A9-87F0124BB5A4}" presName="hierRoot1" presStyleCnt="0"/>
      <dgm:spPr/>
    </dgm:pt>
    <dgm:pt modelId="{7227E3E1-5599-4946-9EDB-CAC53720D230}" type="pres">
      <dgm:prSet presAssocID="{21F4A15F-4912-41CD-B3A9-87F0124BB5A4}" presName="composite" presStyleCnt="0"/>
      <dgm:spPr/>
    </dgm:pt>
    <dgm:pt modelId="{5A18E726-E002-4B55-A469-9CEACCD2D5F5}" type="pres">
      <dgm:prSet presAssocID="{21F4A15F-4912-41CD-B3A9-87F0124BB5A4}" presName="background" presStyleLbl="node0" presStyleIdx="0" presStyleCnt="1"/>
      <dgm:spPr/>
    </dgm:pt>
    <dgm:pt modelId="{1F681762-160D-4620-BEBE-36BCCEA8F977}" type="pres">
      <dgm:prSet presAssocID="{21F4A15F-4912-41CD-B3A9-87F0124BB5A4}" presName="text" presStyleLbl="fgAcc0" presStyleIdx="0" presStyleCnt="1">
        <dgm:presLayoutVars>
          <dgm:chPref val="3"/>
        </dgm:presLayoutVars>
      </dgm:prSet>
      <dgm:spPr/>
    </dgm:pt>
    <dgm:pt modelId="{01E18112-0271-4570-AEA8-301573729A2A}" type="pres">
      <dgm:prSet presAssocID="{21F4A15F-4912-41CD-B3A9-87F0124BB5A4}" presName="hierChild2" presStyleCnt="0"/>
      <dgm:spPr/>
    </dgm:pt>
    <dgm:pt modelId="{7CBDD970-1297-47F9-9DA2-3EF25EACD426}" type="pres">
      <dgm:prSet presAssocID="{ED9969B0-9A65-4711-AE1A-DC8880ABF3E6}" presName="Name10" presStyleLbl="parChTrans1D2" presStyleIdx="0" presStyleCnt="2"/>
      <dgm:spPr/>
    </dgm:pt>
    <dgm:pt modelId="{E8497312-401B-4FB0-AFFC-0D0F719BF479}" type="pres">
      <dgm:prSet presAssocID="{C2D033EC-C2C7-444F-9009-B789BDC572D5}" presName="hierRoot2" presStyleCnt="0"/>
      <dgm:spPr/>
    </dgm:pt>
    <dgm:pt modelId="{93E384E4-034B-4F43-A6FE-C4CE6E9721B0}" type="pres">
      <dgm:prSet presAssocID="{C2D033EC-C2C7-444F-9009-B789BDC572D5}" presName="composite2" presStyleCnt="0"/>
      <dgm:spPr/>
    </dgm:pt>
    <dgm:pt modelId="{58F197EA-652F-4E6C-8ADE-9EEA7FB5C5A9}" type="pres">
      <dgm:prSet presAssocID="{C2D033EC-C2C7-444F-9009-B789BDC572D5}" presName="background2" presStyleLbl="node2" presStyleIdx="0" presStyleCnt="2"/>
      <dgm:spPr/>
    </dgm:pt>
    <dgm:pt modelId="{3295F473-454E-4BBF-A127-0D138633B365}" type="pres">
      <dgm:prSet presAssocID="{C2D033EC-C2C7-444F-9009-B789BDC572D5}" presName="text2" presStyleLbl="fgAcc2" presStyleIdx="0" presStyleCnt="2" custLinFactNeighborX="25185" custLinFactNeighborY="9522">
        <dgm:presLayoutVars>
          <dgm:chPref val="3"/>
        </dgm:presLayoutVars>
      </dgm:prSet>
      <dgm:spPr/>
    </dgm:pt>
    <dgm:pt modelId="{0D9D6D6C-0294-4281-8F83-6676F01A57DF}" type="pres">
      <dgm:prSet presAssocID="{C2D033EC-C2C7-444F-9009-B789BDC572D5}" presName="hierChild3" presStyleCnt="0"/>
      <dgm:spPr/>
    </dgm:pt>
    <dgm:pt modelId="{B7A1C75E-5D04-44B7-A437-A7AC58B42267}" type="pres">
      <dgm:prSet presAssocID="{739BE767-EE5D-4FE2-9B3C-65222E7090FF}" presName="Name10" presStyleLbl="parChTrans1D2" presStyleIdx="1" presStyleCnt="2"/>
      <dgm:spPr/>
    </dgm:pt>
    <dgm:pt modelId="{53E96A2E-83BE-491A-A8EA-D7AD2E3909F0}" type="pres">
      <dgm:prSet presAssocID="{769F74EE-9029-46B4-BBE1-2F13ED509C4C}" presName="hierRoot2" presStyleCnt="0"/>
      <dgm:spPr/>
    </dgm:pt>
    <dgm:pt modelId="{A92B5A93-085A-4E23-8008-A2206F207C4D}" type="pres">
      <dgm:prSet presAssocID="{769F74EE-9029-46B4-BBE1-2F13ED509C4C}" presName="composite2" presStyleCnt="0"/>
      <dgm:spPr/>
    </dgm:pt>
    <dgm:pt modelId="{61F8A802-CB85-471C-9A82-5F5EF0CC4F11}" type="pres">
      <dgm:prSet presAssocID="{769F74EE-9029-46B4-BBE1-2F13ED509C4C}" presName="background2" presStyleLbl="node2" presStyleIdx="1" presStyleCnt="2"/>
      <dgm:spPr/>
    </dgm:pt>
    <dgm:pt modelId="{602D9E1F-21C6-4379-8EFF-B07F46126BDC}" type="pres">
      <dgm:prSet presAssocID="{769F74EE-9029-46B4-BBE1-2F13ED509C4C}" presName="text2" presStyleLbl="fgAcc2" presStyleIdx="1" presStyleCnt="2" custLinFactNeighborX="57566" custLinFactNeighborY="9522">
        <dgm:presLayoutVars>
          <dgm:chPref val="3"/>
        </dgm:presLayoutVars>
      </dgm:prSet>
      <dgm:spPr/>
    </dgm:pt>
    <dgm:pt modelId="{3D46BE63-DBC0-49E1-90D5-147E27DDB53E}" type="pres">
      <dgm:prSet presAssocID="{769F74EE-9029-46B4-BBE1-2F13ED509C4C}" presName="hierChild3" presStyleCnt="0"/>
      <dgm:spPr/>
    </dgm:pt>
    <dgm:pt modelId="{35C18E51-591F-4F7D-A682-316361D181CD}" type="pres">
      <dgm:prSet presAssocID="{539FF546-745C-4A7A-8F9E-7957C5F625DE}" presName="Name17" presStyleLbl="parChTrans1D3" presStyleIdx="0" presStyleCnt="2"/>
      <dgm:spPr/>
    </dgm:pt>
    <dgm:pt modelId="{29074A7E-2FC8-4087-8372-7966A866C7EE}" type="pres">
      <dgm:prSet presAssocID="{E5142806-5DF3-4A1B-8488-852477BD5B66}" presName="hierRoot3" presStyleCnt="0"/>
      <dgm:spPr/>
    </dgm:pt>
    <dgm:pt modelId="{5A34157F-1E1E-4530-BF79-E930F32069D0}" type="pres">
      <dgm:prSet presAssocID="{E5142806-5DF3-4A1B-8488-852477BD5B66}" presName="composite3" presStyleCnt="0"/>
      <dgm:spPr/>
    </dgm:pt>
    <dgm:pt modelId="{18DD1157-B335-4690-999C-F839BF4DF678}" type="pres">
      <dgm:prSet presAssocID="{E5142806-5DF3-4A1B-8488-852477BD5B66}" presName="background3" presStyleLbl="node3" presStyleIdx="0" presStyleCnt="2"/>
      <dgm:spPr/>
    </dgm:pt>
    <dgm:pt modelId="{1EAF5C83-775D-4388-B6A2-E5C669480FB7}" type="pres">
      <dgm:prSet presAssocID="{E5142806-5DF3-4A1B-8488-852477BD5B66}" presName="text3" presStyleLbl="fgAcc3" presStyleIdx="0" presStyleCnt="2">
        <dgm:presLayoutVars>
          <dgm:chPref val="3"/>
        </dgm:presLayoutVars>
      </dgm:prSet>
      <dgm:spPr/>
    </dgm:pt>
    <dgm:pt modelId="{69509F70-B8AC-4569-BF79-31020B9DF676}" type="pres">
      <dgm:prSet presAssocID="{E5142806-5DF3-4A1B-8488-852477BD5B66}" presName="hierChild4" presStyleCnt="0"/>
      <dgm:spPr/>
    </dgm:pt>
    <dgm:pt modelId="{C02757DC-49D1-4FB2-81D3-1246A490754D}" type="pres">
      <dgm:prSet presAssocID="{AEE3FA5E-9AFD-4F21-8C00-01CCF63BF322}" presName="Name23" presStyleLbl="parChTrans1D4" presStyleIdx="0" presStyleCnt="6"/>
      <dgm:spPr/>
    </dgm:pt>
    <dgm:pt modelId="{4A930717-5240-48A6-92CE-F39C9070B8E1}" type="pres">
      <dgm:prSet presAssocID="{C6CBB199-A762-4930-BDB5-5602B6771490}" presName="hierRoot4" presStyleCnt="0"/>
      <dgm:spPr/>
    </dgm:pt>
    <dgm:pt modelId="{733A4001-6D8D-4E12-BB0C-FB83B736BDAD}" type="pres">
      <dgm:prSet presAssocID="{C6CBB199-A762-4930-BDB5-5602B6771490}" presName="composite4" presStyleCnt="0"/>
      <dgm:spPr/>
    </dgm:pt>
    <dgm:pt modelId="{8BFE4D9A-845D-4D1F-9222-CBFBC6D9A8CD}" type="pres">
      <dgm:prSet presAssocID="{C6CBB199-A762-4930-BDB5-5602B6771490}" presName="background4" presStyleLbl="node4" presStyleIdx="0" presStyleCnt="6"/>
      <dgm:spPr/>
    </dgm:pt>
    <dgm:pt modelId="{E592D6B9-CE74-4536-9970-10B680A4A0A4}" type="pres">
      <dgm:prSet presAssocID="{C6CBB199-A762-4930-BDB5-5602B6771490}" presName="text4" presStyleLbl="fgAcc4" presStyleIdx="0" presStyleCnt="6">
        <dgm:presLayoutVars>
          <dgm:chPref val="3"/>
        </dgm:presLayoutVars>
      </dgm:prSet>
      <dgm:spPr/>
    </dgm:pt>
    <dgm:pt modelId="{8C0045B6-8094-40D4-8A22-9C14C8B230D3}" type="pres">
      <dgm:prSet presAssocID="{C6CBB199-A762-4930-BDB5-5602B6771490}" presName="hierChild5" presStyleCnt="0"/>
      <dgm:spPr/>
    </dgm:pt>
    <dgm:pt modelId="{5D619D97-3DE9-405A-BB31-E354F3EC6146}" type="pres">
      <dgm:prSet presAssocID="{69771156-6CD1-4465-86F2-611418B07505}" presName="Name23" presStyleLbl="parChTrans1D4" presStyleIdx="1" presStyleCnt="6"/>
      <dgm:spPr/>
    </dgm:pt>
    <dgm:pt modelId="{774A5EAD-2715-4A46-8C6D-3D78014A5933}" type="pres">
      <dgm:prSet presAssocID="{1B180206-A549-4E5D-89D3-FF64DF5B940C}" presName="hierRoot4" presStyleCnt="0"/>
      <dgm:spPr/>
    </dgm:pt>
    <dgm:pt modelId="{BD925B30-CD77-4DFC-B012-9BED9B50FF72}" type="pres">
      <dgm:prSet presAssocID="{1B180206-A549-4E5D-89D3-FF64DF5B940C}" presName="composite4" presStyleCnt="0"/>
      <dgm:spPr/>
    </dgm:pt>
    <dgm:pt modelId="{805E5E25-9FED-4854-BA7D-82CC2A73A566}" type="pres">
      <dgm:prSet presAssocID="{1B180206-A549-4E5D-89D3-FF64DF5B940C}" presName="background4" presStyleLbl="node4" presStyleIdx="1" presStyleCnt="6"/>
      <dgm:spPr/>
    </dgm:pt>
    <dgm:pt modelId="{10119B94-538C-4297-8A12-8C3421EBFBC5}" type="pres">
      <dgm:prSet presAssocID="{1B180206-A549-4E5D-89D3-FF64DF5B940C}" presName="text4" presStyleLbl="fgAcc4" presStyleIdx="1" presStyleCnt="6">
        <dgm:presLayoutVars>
          <dgm:chPref val="3"/>
        </dgm:presLayoutVars>
      </dgm:prSet>
      <dgm:spPr/>
    </dgm:pt>
    <dgm:pt modelId="{06E10D65-4AC6-4889-8D88-A248E74C9F63}" type="pres">
      <dgm:prSet presAssocID="{1B180206-A549-4E5D-89D3-FF64DF5B940C}" presName="hierChild5" presStyleCnt="0"/>
      <dgm:spPr/>
    </dgm:pt>
    <dgm:pt modelId="{5DD1280A-C05D-45D3-87C0-51DACEE744D8}" type="pres">
      <dgm:prSet presAssocID="{C25539A8-2708-433D-8119-2D1D7B2A811A}" presName="Name17" presStyleLbl="parChTrans1D3" presStyleIdx="1" presStyleCnt="2"/>
      <dgm:spPr/>
    </dgm:pt>
    <dgm:pt modelId="{66823B49-69BD-4013-968A-E638FBDFFB72}" type="pres">
      <dgm:prSet presAssocID="{F638B7B4-6163-4B8E-8262-FC2285B91445}" presName="hierRoot3" presStyleCnt="0"/>
      <dgm:spPr/>
    </dgm:pt>
    <dgm:pt modelId="{415B6248-FB42-425F-B3AB-5906ECFFD6A6}" type="pres">
      <dgm:prSet presAssocID="{F638B7B4-6163-4B8E-8262-FC2285B91445}" presName="composite3" presStyleCnt="0"/>
      <dgm:spPr/>
    </dgm:pt>
    <dgm:pt modelId="{361BC484-3FB7-42DC-9086-726125578CC5}" type="pres">
      <dgm:prSet presAssocID="{F638B7B4-6163-4B8E-8262-FC2285B91445}" presName="background3" presStyleLbl="node3" presStyleIdx="1" presStyleCnt="2"/>
      <dgm:spPr/>
    </dgm:pt>
    <dgm:pt modelId="{550872E0-F36C-4025-A3FE-E74DDA3CB257}" type="pres">
      <dgm:prSet presAssocID="{F638B7B4-6163-4B8E-8262-FC2285B91445}" presName="text3" presStyleLbl="fgAcc3" presStyleIdx="1" presStyleCnt="2">
        <dgm:presLayoutVars>
          <dgm:chPref val="3"/>
        </dgm:presLayoutVars>
      </dgm:prSet>
      <dgm:spPr/>
    </dgm:pt>
    <dgm:pt modelId="{CC98147E-DAB0-447A-9B0D-FE9D2C74393C}" type="pres">
      <dgm:prSet presAssocID="{F638B7B4-6163-4B8E-8262-FC2285B91445}" presName="hierChild4" presStyleCnt="0"/>
      <dgm:spPr/>
    </dgm:pt>
    <dgm:pt modelId="{C83C1BD4-3CC9-4A10-B19B-6AE894DE9F26}" type="pres">
      <dgm:prSet presAssocID="{D07B8364-1461-4C75-9B48-7B4A98E0EBDB}" presName="Name23" presStyleLbl="parChTrans1D4" presStyleIdx="2" presStyleCnt="6"/>
      <dgm:spPr/>
    </dgm:pt>
    <dgm:pt modelId="{6742A125-CBAA-4370-98AC-A95B305A1B73}" type="pres">
      <dgm:prSet presAssocID="{32434BA9-41FA-4A3A-B402-963702F30063}" presName="hierRoot4" presStyleCnt="0"/>
      <dgm:spPr/>
    </dgm:pt>
    <dgm:pt modelId="{0A99CA65-6496-4822-8A51-9E359201CB24}" type="pres">
      <dgm:prSet presAssocID="{32434BA9-41FA-4A3A-B402-963702F30063}" presName="composite4" presStyleCnt="0"/>
      <dgm:spPr/>
    </dgm:pt>
    <dgm:pt modelId="{4906D1DD-3E6C-4FBB-AE0F-3919050E6096}" type="pres">
      <dgm:prSet presAssocID="{32434BA9-41FA-4A3A-B402-963702F30063}" presName="background4" presStyleLbl="node4" presStyleIdx="2" presStyleCnt="6"/>
      <dgm:spPr/>
    </dgm:pt>
    <dgm:pt modelId="{15C4E811-590A-4623-90A6-ED5B3259F218}" type="pres">
      <dgm:prSet presAssocID="{32434BA9-41FA-4A3A-B402-963702F30063}" presName="text4" presStyleLbl="fgAcc4" presStyleIdx="2" presStyleCnt="6">
        <dgm:presLayoutVars>
          <dgm:chPref val="3"/>
        </dgm:presLayoutVars>
      </dgm:prSet>
      <dgm:spPr/>
    </dgm:pt>
    <dgm:pt modelId="{7914B16B-699B-40AF-B92F-838C90FE3F9F}" type="pres">
      <dgm:prSet presAssocID="{32434BA9-41FA-4A3A-B402-963702F30063}" presName="hierChild5" presStyleCnt="0"/>
      <dgm:spPr/>
    </dgm:pt>
    <dgm:pt modelId="{EE34CFF1-A61B-49BD-A830-B0BE01107801}" type="pres">
      <dgm:prSet presAssocID="{53EA3F5A-0E06-4621-BC34-B41AEA6E7833}" presName="Name23" presStyleLbl="parChTrans1D4" presStyleIdx="3" presStyleCnt="6"/>
      <dgm:spPr/>
    </dgm:pt>
    <dgm:pt modelId="{2A9DC088-1380-4953-8FC4-FA85F3F7E118}" type="pres">
      <dgm:prSet presAssocID="{86E3C502-00E1-4F6A-B149-22703ED3D8C3}" presName="hierRoot4" presStyleCnt="0"/>
      <dgm:spPr/>
    </dgm:pt>
    <dgm:pt modelId="{628ECAB4-451B-4558-AB22-8DAF54DEEE13}" type="pres">
      <dgm:prSet presAssocID="{86E3C502-00E1-4F6A-B149-22703ED3D8C3}" presName="composite4" presStyleCnt="0"/>
      <dgm:spPr/>
    </dgm:pt>
    <dgm:pt modelId="{93120581-FE28-4896-A248-915DE1F0D992}" type="pres">
      <dgm:prSet presAssocID="{86E3C502-00E1-4F6A-B149-22703ED3D8C3}" presName="background4" presStyleLbl="node4" presStyleIdx="3" presStyleCnt="6"/>
      <dgm:spPr/>
    </dgm:pt>
    <dgm:pt modelId="{621C5755-0D9E-4097-9535-507E03617C58}" type="pres">
      <dgm:prSet presAssocID="{86E3C502-00E1-4F6A-B149-22703ED3D8C3}" presName="text4" presStyleLbl="fgAcc4" presStyleIdx="3" presStyleCnt="6">
        <dgm:presLayoutVars>
          <dgm:chPref val="3"/>
        </dgm:presLayoutVars>
      </dgm:prSet>
      <dgm:spPr/>
    </dgm:pt>
    <dgm:pt modelId="{87C9BE4E-A0BE-4B74-B07A-26A51D42D69D}" type="pres">
      <dgm:prSet presAssocID="{86E3C502-00E1-4F6A-B149-22703ED3D8C3}" presName="hierChild5" presStyleCnt="0"/>
      <dgm:spPr/>
    </dgm:pt>
    <dgm:pt modelId="{498C4C4C-3B63-4450-A944-23854D35A66F}" type="pres">
      <dgm:prSet presAssocID="{16F4C4B1-7BAA-4269-A12C-FE995A45AEF2}" presName="Name23" presStyleLbl="parChTrans1D4" presStyleIdx="4" presStyleCnt="6"/>
      <dgm:spPr/>
    </dgm:pt>
    <dgm:pt modelId="{E2CB48B0-BF4C-4970-BD35-3654CC116020}" type="pres">
      <dgm:prSet presAssocID="{4A0DF9AD-DA76-456F-8102-4442A1B500A7}" presName="hierRoot4" presStyleCnt="0"/>
      <dgm:spPr/>
    </dgm:pt>
    <dgm:pt modelId="{1DC6BD9E-51B9-4019-B424-589B6D133105}" type="pres">
      <dgm:prSet presAssocID="{4A0DF9AD-DA76-456F-8102-4442A1B500A7}" presName="composite4" presStyleCnt="0"/>
      <dgm:spPr/>
    </dgm:pt>
    <dgm:pt modelId="{2FF173C5-FE7B-4D26-9AF0-2DA4DB862D8F}" type="pres">
      <dgm:prSet presAssocID="{4A0DF9AD-DA76-456F-8102-4442A1B500A7}" presName="background4" presStyleLbl="node4" presStyleIdx="4" presStyleCnt="6"/>
      <dgm:spPr/>
    </dgm:pt>
    <dgm:pt modelId="{2CCCB174-3EB3-4924-9046-C6246D4EC8DF}" type="pres">
      <dgm:prSet presAssocID="{4A0DF9AD-DA76-456F-8102-4442A1B500A7}" presName="text4" presStyleLbl="fgAcc4" presStyleIdx="4" presStyleCnt="6">
        <dgm:presLayoutVars>
          <dgm:chPref val="3"/>
        </dgm:presLayoutVars>
      </dgm:prSet>
      <dgm:spPr/>
    </dgm:pt>
    <dgm:pt modelId="{4515BFF8-2BF8-4A19-AEC1-4205EAF5C47D}" type="pres">
      <dgm:prSet presAssocID="{4A0DF9AD-DA76-456F-8102-4442A1B500A7}" presName="hierChild5" presStyleCnt="0"/>
      <dgm:spPr/>
    </dgm:pt>
    <dgm:pt modelId="{DDC791DB-F04C-4D21-8E48-0AC70B855CDD}" type="pres">
      <dgm:prSet presAssocID="{0D4B96E6-FC8E-4E4E-9863-BD9AD43A00A0}" presName="Name23" presStyleLbl="parChTrans1D4" presStyleIdx="5" presStyleCnt="6"/>
      <dgm:spPr/>
    </dgm:pt>
    <dgm:pt modelId="{69631774-8332-4F4C-8A21-C796ED0A9F9D}" type="pres">
      <dgm:prSet presAssocID="{9BD0D405-2257-4ECF-A188-3240A0B17D79}" presName="hierRoot4" presStyleCnt="0"/>
      <dgm:spPr/>
    </dgm:pt>
    <dgm:pt modelId="{4364A9D7-1D2B-48C6-8647-44DE04BF35DD}" type="pres">
      <dgm:prSet presAssocID="{9BD0D405-2257-4ECF-A188-3240A0B17D79}" presName="composite4" presStyleCnt="0"/>
      <dgm:spPr/>
    </dgm:pt>
    <dgm:pt modelId="{8B34913D-3B04-4FF9-8612-708C6106055E}" type="pres">
      <dgm:prSet presAssocID="{9BD0D405-2257-4ECF-A188-3240A0B17D79}" presName="background4" presStyleLbl="node4" presStyleIdx="5" presStyleCnt="6"/>
      <dgm:spPr/>
    </dgm:pt>
    <dgm:pt modelId="{65AE41E9-8AF7-4ABB-94A2-CCA0D8BDC172}" type="pres">
      <dgm:prSet presAssocID="{9BD0D405-2257-4ECF-A188-3240A0B17D79}" presName="text4" presStyleLbl="fgAcc4" presStyleIdx="5" presStyleCnt="6">
        <dgm:presLayoutVars>
          <dgm:chPref val="3"/>
        </dgm:presLayoutVars>
      </dgm:prSet>
      <dgm:spPr/>
    </dgm:pt>
    <dgm:pt modelId="{B5D5D23A-D2FD-45AB-8CED-2C566A99F134}" type="pres">
      <dgm:prSet presAssocID="{9BD0D405-2257-4ECF-A188-3240A0B17D79}" presName="hierChild5" presStyleCnt="0"/>
      <dgm:spPr/>
    </dgm:pt>
  </dgm:ptLst>
  <dgm:cxnLst>
    <dgm:cxn modelId="{A44B0E05-06D3-4848-A039-0F9396B01CAE}" type="presOf" srcId="{F638B7B4-6163-4B8E-8262-FC2285B91445}" destId="{550872E0-F36C-4025-A3FE-E74DDA3CB257}" srcOrd="0" destOrd="0" presId="urn:microsoft.com/office/officeart/2005/8/layout/hierarchy1"/>
    <dgm:cxn modelId="{128E9506-F772-4A02-9F0E-FF094788FDAD}" type="presOf" srcId="{C6CBB199-A762-4930-BDB5-5602B6771490}" destId="{E592D6B9-CE74-4536-9970-10B680A4A0A4}" srcOrd="0" destOrd="0" presId="urn:microsoft.com/office/officeart/2005/8/layout/hierarchy1"/>
    <dgm:cxn modelId="{8357FB07-B7DE-47BF-B1DA-7892C5AA5754}" type="presOf" srcId="{739BE767-EE5D-4FE2-9B3C-65222E7090FF}" destId="{B7A1C75E-5D04-44B7-A437-A7AC58B42267}" srcOrd="0" destOrd="0" presId="urn:microsoft.com/office/officeart/2005/8/layout/hierarchy1"/>
    <dgm:cxn modelId="{FED48714-76A7-439E-BAC2-895AEEA27C19}" srcId="{769F74EE-9029-46B4-BBE1-2F13ED509C4C}" destId="{E5142806-5DF3-4A1B-8488-852477BD5B66}" srcOrd="0" destOrd="0" parTransId="{539FF546-745C-4A7A-8F9E-7957C5F625DE}" sibTransId="{30FB0164-5F51-4EA5-ABA7-7AA2946DDF5F}"/>
    <dgm:cxn modelId="{AD8B8814-A4AF-4EE9-B667-8D381245A5A4}" srcId="{F638B7B4-6163-4B8E-8262-FC2285B91445}" destId="{32434BA9-41FA-4A3A-B402-963702F30063}" srcOrd="0" destOrd="0" parTransId="{D07B8364-1461-4C75-9B48-7B4A98E0EBDB}" sibTransId="{D216F106-A260-4354-98A5-BE6880374695}"/>
    <dgm:cxn modelId="{BFACF418-B55E-4FE3-A712-A3346A22C112}" type="presOf" srcId="{0D4B96E6-FC8E-4E4E-9863-BD9AD43A00A0}" destId="{DDC791DB-F04C-4D21-8E48-0AC70B855CDD}" srcOrd="0" destOrd="0" presId="urn:microsoft.com/office/officeart/2005/8/layout/hierarchy1"/>
    <dgm:cxn modelId="{71A6B428-832C-40E5-A803-C007723685F7}" type="presOf" srcId="{86E3C502-00E1-4F6A-B149-22703ED3D8C3}" destId="{621C5755-0D9E-4097-9535-507E03617C58}" srcOrd="0" destOrd="0" presId="urn:microsoft.com/office/officeart/2005/8/layout/hierarchy1"/>
    <dgm:cxn modelId="{CE8F072D-1126-4B71-9077-EA1B11518739}" srcId="{F638B7B4-6163-4B8E-8262-FC2285B91445}" destId="{4A0DF9AD-DA76-456F-8102-4442A1B500A7}" srcOrd="1" destOrd="0" parTransId="{16F4C4B1-7BAA-4269-A12C-FE995A45AEF2}" sibTransId="{D354DD01-0CAF-47D8-A36D-A87F8191C6E3}"/>
    <dgm:cxn modelId="{3AD99E31-3702-4555-B490-C7A2465DC01D}" srcId="{769F74EE-9029-46B4-BBE1-2F13ED509C4C}" destId="{F638B7B4-6163-4B8E-8262-FC2285B91445}" srcOrd="1" destOrd="0" parTransId="{C25539A8-2708-433D-8119-2D1D7B2A811A}" sibTransId="{2B4036AA-18BA-4963-B68C-830360BEC240}"/>
    <dgm:cxn modelId="{4D94225B-8D1B-4574-879B-9B7574542FF6}" srcId="{E5142806-5DF3-4A1B-8488-852477BD5B66}" destId="{1B180206-A549-4E5D-89D3-FF64DF5B940C}" srcOrd="1" destOrd="0" parTransId="{69771156-6CD1-4465-86F2-611418B07505}" sibTransId="{4FD1D931-1D7F-4D6E-AB99-8820329323A9}"/>
    <dgm:cxn modelId="{7B06EF5C-2670-45F3-97A7-BE5B225E9535}" type="presOf" srcId="{89A74B67-C1F1-4CC5-AD8D-3E3934F201CE}" destId="{56A25C5E-0442-4966-91B8-8A3A91755D2C}" srcOrd="0" destOrd="0" presId="urn:microsoft.com/office/officeart/2005/8/layout/hierarchy1"/>
    <dgm:cxn modelId="{89B08343-0400-44D0-9D0D-FD6409CD4DC5}" type="presOf" srcId="{32434BA9-41FA-4A3A-B402-963702F30063}" destId="{15C4E811-590A-4623-90A6-ED5B3259F218}" srcOrd="0" destOrd="0" presId="urn:microsoft.com/office/officeart/2005/8/layout/hierarchy1"/>
    <dgm:cxn modelId="{4AB13664-570B-4328-8EAC-7FD62A7D1669}" srcId="{89A74B67-C1F1-4CC5-AD8D-3E3934F201CE}" destId="{21F4A15F-4912-41CD-B3A9-87F0124BB5A4}" srcOrd="0" destOrd="0" parTransId="{9949B48D-7074-44DA-ABF5-3AB64C3724C2}" sibTransId="{0D3E5AB0-B55D-4BA0-B2B0-3C373D725DCE}"/>
    <dgm:cxn modelId="{1C64AA44-9E25-43F0-807D-38099C0109F9}" type="presOf" srcId="{69771156-6CD1-4465-86F2-611418B07505}" destId="{5D619D97-3DE9-405A-BB31-E354F3EC6146}" srcOrd="0" destOrd="0" presId="urn:microsoft.com/office/officeart/2005/8/layout/hierarchy1"/>
    <dgm:cxn modelId="{FA27D14E-178B-4283-A6C7-589621A60A53}" srcId="{32434BA9-41FA-4A3A-B402-963702F30063}" destId="{86E3C502-00E1-4F6A-B149-22703ED3D8C3}" srcOrd="0" destOrd="0" parTransId="{53EA3F5A-0E06-4621-BC34-B41AEA6E7833}" sibTransId="{1438A644-31C3-484A-85E7-87881F744911}"/>
    <dgm:cxn modelId="{2BB2A34F-0A44-421A-83BC-3AD3DA08C9CA}" type="presOf" srcId="{539FF546-745C-4A7A-8F9E-7957C5F625DE}" destId="{35C18E51-591F-4F7D-A682-316361D181CD}" srcOrd="0" destOrd="0" presId="urn:microsoft.com/office/officeart/2005/8/layout/hierarchy1"/>
    <dgm:cxn modelId="{4A061575-2649-4E65-8A9B-616D41ADFA8E}" type="presOf" srcId="{769F74EE-9029-46B4-BBE1-2F13ED509C4C}" destId="{602D9E1F-21C6-4379-8EFF-B07F46126BDC}" srcOrd="0" destOrd="0" presId="urn:microsoft.com/office/officeart/2005/8/layout/hierarchy1"/>
    <dgm:cxn modelId="{1628537D-84EC-4D95-BC0D-E93906C57D06}" type="presOf" srcId="{4A0DF9AD-DA76-456F-8102-4442A1B500A7}" destId="{2CCCB174-3EB3-4924-9046-C6246D4EC8DF}" srcOrd="0" destOrd="0" presId="urn:microsoft.com/office/officeart/2005/8/layout/hierarchy1"/>
    <dgm:cxn modelId="{2B64648C-47ED-4CB2-BDDB-76F0F01A1EA3}" type="presOf" srcId="{21F4A15F-4912-41CD-B3A9-87F0124BB5A4}" destId="{1F681762-160D-4620-BEBE-36BCCEA8F977}" srcOrd="0" destOrd="0" presId="urn:microsoft.com/office/officeart/2005/8/layout/hierarchy1"/>
    <dgm:cxn modelId="{B1580E91-94E0-4492-B236-63E445DD2D42}" srcId="{E5142806-5DF3-4A1B-8488-852477BD5B66}" destId="{C6CBB199-A762-4930-BDB5-5602B6771490}" srcOrd="0" destOrd="0" parTransId="{AEE3FA5E-9AFD-4F21-8C00-01CCF63BF322}" sibTransId="{714D4AA7-7C77-400E-B05D-39BA3B164C3F}"/>
    <dgm:cxn modelId="{12BB6796-F0BD-49FD-B319-BE79665256A7}" type="presOf" srcId="{9BD0D405-2257-4ECF-A188-3240A0B17D79}" destId="{65AE41E9-8AF7-4ABB-94A2-CCA0D8BDC172}" srcOrd="0" destOrd="0" presId="urn:microsoft.com/office/officeart/2005/8/layout/hierarchy1"/>
    <dgm:cxn modelId="{369DA0B7-D583-4535-BEE2-056385095A32}" srcId="{21F4A15F-4912-41CD-B3A9-87F0124BB5A4}" destId="{C2D033EC-C2C7-444F-9009-B789BDC572D5}" srcOrd="0" destOrd="0" parTransId="{ED9969B0-9A65-4711-AE1A-DC8880ABF3E6}" sibTransId="{87FED2E0-D1AE-4ECD-8BE8-15C953074DF8}"/>
    <dgm:cxn modelId="{D8376BB9-A98C-4C74-9EAA-197750190442}" type="presOf" srcId="{E5142806-5DF3-4A1B-8488-852477BD5B66}" destId="{1EAF5C83-775D-4388-B6A2-E5C669480FB7}" srcOrd="0" destOrd="0" presId="urn:microsoft.com/office/officeart/2005/8/layout/hierarchy1"/>
    <dgm:cxn modelId="{D1CF9BBC-3F0B-476C-91C3-9D6E5A58B25A}" type="presOf" srcId="{1B180206-A549-4E5D-89D3-FF64DF5B940C}" destId="{10119B94-538C-4297-8A12-8C3421EBFBC5}" srcOrd="0" destOrd="0" presId="urn:microsoft.com/office/officeart/2005/8/layout/hierarchy1"/>
    <dgm:cxn modelId="{B18B44BF-0094-4A30-AC67-35E20D85FB0F}" type="presOf" srcId="{ED9969B0-9A65-4711-AE1A-DC8880ABF3E6}" destId="{7CBDD970-1297-47F9-9DA2-3EF25EACD426}" srcOrd="0" destOrd="0" presId="urn:microsoft.com/office/officeart/2005/8/layout/hierarchy1"/>
    <dgm:cxn modelId="{D48692D2-4F75-466F-AAD5-04EBB6A8F834}" type="presOf" srcId="{16F4C4B1-7BAA-4269-A12C-FE995A45AEF2}" destId="{498C4C4C-3B63-4450-A944-23854D35A66F}" srcOrd="0" destOrd="0" presId="urn:microsoft.com/office/officeart/2005/8/layout/hierarchy1"/>
    <dgm:cxn modelId="{B9C9AFD7-A618-4995-B242-ED57945DA07E}" type="presOf" srcId="{D07B8364-1461-4C75-9B48-7B4A98E0EBDB}" destId="{C83C1BD4-3CC9-4A10-B19B-6AE894DE9F26}" srcOrd="0" destOrd="0" presId="urn:microsoft.com/office/officeart/2005/8/layout/hierarchy1"/>
    <dgm:cxn modelId="{18A5E9D7-9546-484C-8DA0-808F13CDEE83}" type="presOf" srcId="{C2D033EC-C2C7-444F-9009-B789BDC572D5}" destId="{3295F473-454E-4BBF-A127-0D138633B365}" srcOrd="0" destOrd="0" presId="urn:microsoft.com/office/officeart/2005/8/layout/hierarchy1"/>
    <dgm:cxn modelId="{A2E803E8-D371-4411-ABAE-6FDA2973DF9D}" type="presOf" srcId="{C25539A8-2708-433D-8119-2D1D7B2A811A}" destId="{5DD1280A-C05D-45D3-87C0-51DACEE744D8}" srcOrd="0" destOrd="0" presId="urn:microsoft.com/office/officeart/2005/8/layout/hierarchy1"/>
    <dgm:cxn modelId="{7439B8EA-672C-4774-B07C-C97023A53EBC}" type="presOf" srcId="{AEE3FA5E-9AFD-4F21-8C00-01CCF63BF322}" destId="{C02757DC-49D1-4FB2-81D3-1246A490754D}" srcOrd="0" destOrd="0" presId="urn:microsoft.com/office/officeart/2005/8/layout/hierarchy1"/>
    <dgm:cxn modelId="{18D5FAEE-B95E-4463-9CEA-EF2A7C9CCF18}" srcId="{4A0DF9AD-DA76-456F-8102-4442A1B500A7}" destId="{9BD0D405-2257-4ECF-A188-3240A0B17D79}" srcOrd="0" destOrd="0" parTransId="{0D4B96E6-FC8E-4E4E-9863-BD9AD43A00A0}" sibTransId="{53F498C7-2F42-4105-926E-21590E7F0979}"/>
    <dgm:cxn modelId="{71D2C2F7-A096-41AE-B867-D4DF1C38F9A7}" type="presOf" srcId="{53EA3F5A-0E06-4621-BC34-B41AEA6E7833}" destId="{EE34CFF1-A61B-49BD-A830-B0BE01107801}" srcOrd="0" destOrd="0" presId="urn:microsoft.com/office/officeart/2005/8/layout/hierarchy1"/>
    <dgm:cxn modelId="{544EFFFA-7F0D-4295-8A71-EAD8D278EE9E}" srcId="{21F4A15F-4912-41CD-B3A9-87F0124BB5A4}" destId="{769F74EE-9029-46B4-BBE1-2F13ED509C4C}" srcOrd="1" destOrd="0" parTransId="{739BE767-EE5D-4FE2-9B3C-65222E7090FF}" sibTransId="{47C85DBA-46D4-4575-8607-9A69234EA000}"/>
    <dgm:cxn modelId="{6D0CC24B-9B59-44D4-A886-72E4A7C9EE8B}" type="presParOf" srcId="{56A25C5E-0442-4966-91B8-8A3A91755D2C}" destId="{26F75D34-2F3D-4251-8222-98290B332A9F}" srcOrd="0" destOrd="0" presId="urn:microsoft.com/office/officeart/2005/8/layout/hierarchy1"/>
    <dgm:cxn modelId="{0AB0AFF2-9598-4EE7-BED1-FBB2890A06B0}" type="presParOf" srcId="{26F75D34-2F3D-4251-8222-98290B332A9F}" destId="{7227E3E1-5599-4946-9EDB-CAC53720D230}" srcOrd="0" destOrd="0" presId="urn:microsoft.com/office/officeart/2005/8/layout/hierarchy1"/>
    <dgm:cxn modelId="{81E5E9E9-7951-45AE-AE0E-FD4C861BA3F2}" type="presParOf" srcId="{7227E3E1-5599-4946-9EDB-CAC53720D230}" destId="{5A18E726-E002-4B55-A469-9CEACCD2D5F5}" srcOrd="0" destOrd="0" presId="urn:microsoft.com/office/officeart/2005/8/layout/hierarchy1"/>
    <dgm:cxn modelId="{3DAB9DEC-DB3E-47BA-9F36-FE2682B993FD}" type="presParOf" srcId="{7227E3E1-5599-4946-9EDB-CAC53720D230}" destId="{1F681762-160D-4620-BEBE-36BCCEA8F977}" srcOrd="1" destOrd="0" presId="urn:microsoft.com/office/officeart/2005/8/layout/hierarchy1"/>
    <dgm:cxn modelId="{1674EC16-E038-4DC3-83E7-3AE2CB358E64}" type="presParOf" srcId="{26F75D34-2F3D-4251-8222-98290B332A9F}" destId="{01E18112-0271-4570-AEA8-301573729A2A}" srcOrd="1" destOrd="0" presId="urn:microsoft.com/office/officeart/2005/8/layout/hierarchy1"/>
    <dgm:cxn modelId="{B77C9CC1-157C-492C-814C-B29F06D51ECA}" type="presParOf" srcId="{01E18112-0271-4570-AEA8-301573729A2A}" destId="{7CBDD970-1297-47F9-9DA2-3EF25EACD426}" srcOrd="0" destOrd="0" presId="urn:microsoft.com/office/officeart/2005/8/layout/hierarchy1"/>
    <dgm:cxn modelId="{113C2CD8-E43A-43E8-A75D-783F2FE422C0}" type="presParOf" srcId="{01E18112-0271-4570-AEA8-301573729A2A}" destId="{E8497312-401B-4FB0-AFFC-0D0F719BF479}" srcOrd="1" destOrd="0" presId="urn:microsoft.com/office/officeart/2005/8/layout/hierarchy1"/>
    <dgm:cxn modelId="{D94B2476-3C8E-4CBF-A896-17640344E220}" type="presParOf" srcId="{E8497312-401B-4FB0-AFFC-0D0F719BF479}" destId="{93E384E4-034B-4F43-A6FE-C4CE6E9721B0}" srcOrd="0" destOrd="0" presId="urn:microsoft.com/office/officeart/2005/8/layout/hierarchy1"/>
    <dgm:cxn modelId="{D1693813-D875-4E19-B6D9-132D6750CC14}" type="presParOf" srcId="{93E384E4-034B-4F43-A6FE-C4CE6E9721B0}" destId="{58F197EA-652F-4E6C-8ADE-9EEA7FB5C5A9}" srcOrd="0" destOrd="0" presId="urn:microsoft.com/office/officeart/2005/8/layout/hierarchy1"/>
    <dgm:cxn modelId="{3271ACC4-8A76-4A46-B341-B4F0A36CAF07}" type="presParOf" srcId="{93E384E4-034B-4F43-A6FE-C4CE6E9721B0}" destId="{3295F473-454E-4BBF-A127-0D138633B365}" srcOrd="1" destOrd="0" presId="urn:microsoft.com/office/officeart/2005/8/layout/hierarchy1"/>
    <dgm:cxn modelId="{D0750668-3978-49A4-82B9-390A6BB12E22}" type="presParOf" srcId="{E8497312-401B-4FB0-AFFC-0D0F719BF479}" destId="{0D9D6D6C-0294-4281-8F83-6676F01A57DF}" srcOrd="1" destOrd="0" presId="urn:microsoft.com/office/officeart/2005/8/layout/hierarchy1"/>
    <dgm:cxn modelId="{D5200AF3-3006-4CCD-B1FE-3AC7E06BC830}" type="presParOf" srcId="{01E18112-0271-4570-AEA8-301573729A2A}" destId="{B7A1C75E-5D04-44B7-A437-A7AC58B42267}" srcOrd="2" destOrd="0" presId="urn:microsoft.com/office/officeart/2005/8/layout/hierarchy1"/>
    <dgm:cxn modelId="{86EFB1E1-21AE-4AF4-B3E8-696D43DD67AD}" type="presParOf" srcId="{01E18112-0271-4570-AEA8-301573729A2A}" destId="{53E96A2E-83BE-491A-A8EA-D7AD2E3909F0}" srcOrd="3" destOrd="0" presId="urn:microsoft.com/office/officeart/2005/8/layout/hierarchy1"/>
    <dgm:cxn modelId="{89DBB95E-9605-4470-BBD9-AF34D711736C}" type="presParOf" srcId="{53E96A2E-83BE-491A-A8EA-D7AD2E3909F0}" destId="{A92B5A93-085A-4E23-8008-A2206F207C4D}" srcOrd="0" destOrd="0" presId="urn:microsoft.com/office/officeart/2005/8/layout/hierarchy1"/>
    <dgm:cxn modelId="{C612854E-9195-4992-9976-BC4BCD8E6B41}" type="presParOf" srcId="{A92B5A93-085A-4E23-8008-A2206F207C4D}" destId="{61F8A802-CB85-471C-9A82-5F5EF0CC4F11}" srcOrd="0" destOrd="0" presId="urn:microsoft.com/office/officeart/2005/8/layout/hierarchy1"/>
    <dgm:cxn modelId="{93637BB9-21AE-49CF-82EA-EF8353AA420F}" type="presParOf" srcId="{A92B5A93-085A-4E23-8008-A2206F207C4D}" destId="{602D9E1F-21C6-4379-8EFF-B07F46126BDC}" srcOrd="1" destOrd="0" presId="urn:microsoft.com/office/officeart/2005/8/layout/hierarchy1"/>
    <dgm:cxn modelId="{3D58A6FF-E202-46BC-9BA4-56B1DA6681DB}" type="presParOf" srcId="{53E96A2E-83BE-491A-A8EA-D7AD2E3909F0}" destId="{3D46BE63-DBC0-49E1-90D5-147E27DDB53E}" srcOrd="1" destOrd="0" presId="urn:microsoft.com/office/officeart/2005/8/layout/hierarchy1"/>
    <dgm:cxn modelId="{D7E2FE55-298B-4CB9-B2C9-F49F8E6057A2}" type="presParOf" srcId="{3D46BE63-DBC0-49E1-90D5-147E27DDB53E}" destId="{35C18E51-591F-4F7D-A682-316361D181CD}" srcOrd="0" destOrd="0" presId="urn:microsoft.com/office/officeart/2005/8/layout/hierarchy1"/>
    <dgm:cxn modelId="{77BF6164-AA6B-4A0D-BD21-41643F2D5F1B}" type="presParOf" srcId="{3D46BE63-DBC0-49E1-90D5-147E27DDB53E}" destId="{29074A7E-2FC8-4087-8372-7966A866C7EE}" srcOrd="1" destOrd="0" presId="urn:microsoft.com/office/officeart/2005/8/layout/hierarchy1"/>
    <dgm:cxn modelId="{78A15381-CE08-4A13-8BCD-E11AB01CBFE9}" type="presParOf" srcId="{29074A7E-2FC8-4087-8372-7966A866C7EE}" destId="{5A34157F-1E1E-4530-BF79-E930F32069D0}" srcOrd="0" destOrd="0" presId="urn:microsoft.com/office/officeart/2005/8/layout/hierarchy1"/>
    <dgm:cxn modelId="{EE16E5B5-21B7-4655-B920-1E96396EBCE7}" type="presParOf" srcId="{5A34157F-1E1E-4530-BF79-E930F32069D0}" destId="{18DD1157-B335-4690-999C-F839BF4DF678}" srcOrd="0" destOrd="0" presId="urn:microsoft.com/office/officeart/2005/8/layout/hierarchy1"/>
    <dgm:cxn modelId="{0A66E236-8B5D-40A0-B86C-FC87EB6C2ED9}" type="presParOf" srcId="{5A34157F-1E1E-4530-BF79-E930F32069D0}" destId="{1EAF5C83-775D-4388-B6A2-E5C669480FB7}" srcOrd="1" destOrd="0" presId="urn:microsoft.com/office/officeart/2005/8/layout/hierarchy1"/>
    <dgm:cxn modelId="{D957FDA4-DF62-4325-B7D9-8C24160F41A6}" type="presParOf" srcId="{29074A7E-2FC8-4087-8372-7966A866C7EE}" destId="{69509F70-B8AC-4569-BF79-31020B9DF676}" srcOrd="1" destOrd="0" presId="urn:microsoft.com/office/officeart/2005/8/layout/hierarchy1"/>
    <dgm:cxn modelId="{968D9D8C-B6B1-49C0-9D5A-87C972D68C93}" type="presParOf" srcId="{69509F70-B8AC-4569-BF79-31020B9DF676}" destId="{C02757DC-49D1-4FB2-81D3-1246A490754D}" srcOrd="0" destOrd="0" presId="urn:microsoft.com/office/officeart/2005/8/layout/hierarchy1"/>
    <dgm:cxn modelId="{D9A9C9B2-4F1E-4257-ADD9-D8F4DE20A6F7}" type="presParOf" srcId="{69509F70-B8AC-4569-BF79-31020B9DF676}" destId="{4A930717-5240-48A6-92CE-F39C9070B8E1}" srcOrd="1" destOrd="0" presId="urn:microsoft.com/office/officeart/2005/8/layout/hierarchy1"/>
    <dgm:cxn modelId="{EC527668-2806-4224-86D0-B8BE080878F1}" type="presParOf" srcId="{4A930717-5240-48A6-92CE-F39C9070B8E1}" destId="{733A4001-6D8D-4E12-BB0C-FB83B736BDAD}" srcOrd="0" destOrd="0" presId="urn:microsoft.com/office/officeart/2005/8/layout/hierarchy1"/>
    <dgm:cxn modelId="{B6945D4F-90C1-4884-9C4F-B826AC8D2F8F}" type="presParOf" srcId="{733A4001-6D8D-4E12-BB0C-FB83B736BDAD}" destId="{8BFE4D9A-845D-4D1F-9222-CBFBC6D9A8CD}" srcOrd="0" destOrd="0" presId="urn:microsoft.com/office/officeart/2005/8/layout/hierarchy1"/>
    <dgm:cxn modelId="{C46A4A3D-DEFE-4B78-ADDA-6A7D1011C1AA}" type="presParOf" srcId="{733A4001-6D8D-4E12-BB0C-FB83B736BDAD}" destId="{E592D6B9-CE74-4536-9970-10B680A4A0A4}" srcOrd="1" destOrd="0" presId="urn:microsoft.com/office/officeart/2005/8/layout/hierarchy1"/>
    <dgm:cxn modelId="{D1883011-98E4-41C7-A469-31ACF514E33A}" type="presParOf" srcId="{4A930717-5240-48A6-92CE-F39C9070B8E1}" destId="{8C0045B6-8094-40D4-8A22-9C14C8B230D3}" srcOrd="1" destOrd="0" presId="urn:microsoft.com/office/officeart/2005/8/layout/hierarchy1"/>
    <dgm:cxn modelId="{74152167-2D11-4731-8B18-066CC1AC7613}" type="presParOf" srcId="{69509F70-B8AC-4569-BF79-31020B9DF676}" destId="{5D619D97-3DE9-405A-BB31-E354F3EC6146}" srcOrd="2" destOrd="0" presId="urn:microsoft.com/office/officeart/2005/8/layout/hierarchy1"/>
    <dgm:cxn modelId="{5A5C9CF2-DB91-421F-BD4E-50A3710B596D}" type="presParOf" srcId="{69509F70-B8AC-4569-BF79-31020B9DF676}" destId="{774A5EAD-2715-4A46-8C6D-3D78014A5933}" srcOrd="3" destOrd="0" presId="urn:microsoft.com/office/officeart/2005/8/layout/hierarchy1"/>
    <dgm:cxn modelId="{51CA9C44-0AA5-4E6E-A33C-E29040CEDF60}" type="presParOf" srcId="{774A5EAD-2715-4A46-8C6D-3D78014A5933}" destId="{BD925B30-CD77-4DFC-B012-9BED9B50FF72}" srcOrd="0" destOrd="0" presId="urn:microsoft.com/office/officeart/2005/8/layout/hierarchy1"/>
    <dgm:cxn modelId="{0DC1E7A9-5137-4912-A3A8-15CA4319A088}" type="presParOf" srcId="{BD925B30-CD77-4DFC-B012-9BED9B50FF72}" destId="{805E5E25-9FED-4854-BA7D-82CC2A73A566}" srcOrd="0" destOrd="0" presId="urn:microsoft.com/office/officeart/2005/8/layout/hierarchy1"/>
    <dgm:cxn modelId="{BE407163-F43B-43EE-BC38-160378AAE4A9}" type="presParOf" srcId="{BD925B30-CD77-4DFC-B012-9BED9B50FF72}" destId="{10119B94-538C-4297-8A12-8C3421EBFBC5}" srcOrd="1" destOrd="0" presId="urn:microsoft.com/office/officeart/2005/8/layout/hierarchy1"/>
    <dgm:cxn modelId="{90B06586-F9D3-4EBC-9240-E7975F9CC8AF}" type="presParOf" srcId="{774A5EAD-2715-4A46-8C6D-3D78014A5933}" destId="{06E10D65-4AC6-4889-8D88-A248E74C9F63}" srcOrd="1" destOrd="0" presId="urn:microsoft.com/office/officeart/2005/8/layout/hierarchy1"/>
    <dgm:cxn modelId="{5D4C533B-5985-4847-A4E1-36932B7AA699}" type="presParOf" srcId="{3D46BE63-DBC0-49E1-90D5-147E27DDB53E}" destId="{5DD1280A-C05D-45D3-87C0-51DACEE744D8}" srcOrd="2" destOrd="0" presId="urn:microsoft.com/office/officeart/2005/8/layout/hierarchy1"/>
    <dgm:cxn modelId="{D4F01643-1B23-4841-BB98-A43FD550B96C}" type="presParOf" srcId="{3D46BE63-DBC0-49E1-90D5-147E27DDB53E}" destId="{66823B49-69BD-4013-968A-E638FBDFFB72}" srcOrd="3" destOrd="0" presId="urn:microsoft.com/office/officeart/2005/8/layout/hierarchy1"/>
    <dgm:cxn modelId="{3240EA29-0A60-49B9-8AE5-E8D234E79D79}" type="presParOf" srcId="{66823B49-69BD-4013-968A-E638FBDFFB72}" destId="{415B6248-FB42-425F-B3AB-5906ECFFD6A6}" srcOrd="0" destOrd="0" presId="urn:microsoft.com/office/officeart/2005/8/layout/hierarchy1"/>
    <dgm:cxn modelId="{1E3CEB52-BF18-4EA0-856D-16387071DEEE}" type="presParOf" srcId="{415B6248-FB42-425F-B3AB-5906ECFFD6A6}" destId="{361BC484-3FB7-42DC-9086-726125578CC5}" srcOrd="0" destOrd="0" presId="urn:microsoft.com/office/officeart/2005/8/layout/hierarchy1"/>
    <dgm:cxn modelId="{29E66401-610E-4CB5-8F99-43B71FFAF69E}" type="presParOf" srcId="{415B6248-FB42-425F-B3AB-5906ECFFD6A6}" destId="{550872E0-F36C-4025-A3FE-E74DDA3CB257}" srcOrd="1" destOrd="0" presId="urn:microsoft.com/office/officeart/2005/8/layout/hierarchy1"/>
    <dgm:cxn modelId="{AAAC9176-97E0-462E-AC5C-5CEB5FA65F8A}" type="presParOf" srcId="{66823B49-69BD-4013-968A-E638FBDFFB72}" destId="{CC98147E-DAB0-447A-9B0D-FE9D2C74393C}" srcOrd="1" destOrd="0" presId="urn:microsoft.com/office/officeart/2005/8/layout/hierarchy1"/>
    <dgm:cxn modelId="{B952462D-1AD6-497B-BC0A-9ADB2A1CB6E6}" type="presParOf" srcId="{CC98147E-DAB0-447A-9B0D-FE9D2C74393C}" destId="{C83C1BD4-3CC9-4A10-B19B-6AE894DE9F26}" srcOrd="0" destOrd="0" presId="urn:microsoft.com/office/officeart/2005/8/layout/hierarchy1"/>
    <dgm:cxn modelId="{729AE613-2C3E-4CA5-AEC0-D96DC0732814}" type="presParOf" srcId="{CC98147E-DAB0-447A-9B0D-FE9D2C74393C}" destId="{6742A125-CBAA-4370-98AC-A95B305A1B73}" srcOrd="1" destOrd="0" presId="urn:microsoft.com/office/officeart/2005/8/layout/hierarchy1"/>
    <dgm:cxn modelId="{EE66C162-4EFD-4534-B6AB-4EDAD08E1244}" type="presParOf" srcId="{6742A125-CBAA-4370-98AC-A95B305A1B73}" destId="{0A99CA65-6496-4822-8A51-9E359201CB24}" srcOrd="0" destOrd="0" presId="urn:microsoft.com/office/officeart/2005/8/layout/hierarchy1"/>
    <dgm:cxn modelId="{D86F7248-CB92-425E-9857-33B1A4212A21}" type="presParOf" srcId="{0A99CA65-6496-4822-8A51-9E359201CB24}" destId="{4906D1DD-3E6C-4FBB-AE0F-3919050E6096}" srcOrd="0" destOrd="0" presId="urn:microsoft.com/office/officeart/2005/8/layout/hierarchy1"/>
    <dgm:cxn modelId="{9DB76097-17F1-462B-9B14-C8FF9F6F9193}" type="presParOf" srcId="{0A99CA65-6496-4822-8A51-9E359201CB24}" destId="{15C4E811-590A-4623-90A6-ED5B3259F218}" srcOrd="1" destOrd="0" presId="urn:microsoft.com/office/officeart/2005/8/layout/hierarchy1"/>
    <dgm:cxn modelId="{3F5D0A82-93C9-42AA-81EC-0645BE809FE8}" type="presParOf" srcId="{6742A125-CBAA-4370-98AC-A95B305A1B73}" destId="{7914B16B-699B-40AF-B92F-838C90FE3F9F}" srcOrd="1" destOrd="0" presId="urn:microsoft.com/office/officeart/2005/8/layout/hierarchy1"/>
    <dgm:cxn modelId="{D683FC00-3C73-452C-996C-96A97547B5C7}" type="presParOf" srcId="{7914B16B-699B-40AF-B92F-838C90FE3F9F}" destId="{EE34CFF1-A61B-49BD-A830-B0BE01107801}" srcOrd="0" destOrd="0" presId="urn:microsoft.com/office/officeart/2005/8/layout/hierarchy1"/>
    <dgm:cxn modelId="{36A3FB47-66FA-4F0C-89B5-208600D51920}" type="presParOf" srcId="{7914B16B-699B-40AF-B92F-838C90FE3F9F}" destId="{2A9DC088-1380-4953-8FC4-FA85F3F7E118}" srcOrd="1" destOrd="0" presId="urn:microsoft.com/office/officeart/2005/8/layout/hierarchy1"/>
    <dgm:cxn modelId="{4FCAEC5F-C5D2-4FC3-8BF5-265F9B4EE4F0}" type="presParOf" srcId="{2A9DC088-1380-4953-8FC4-FA85F3F7E118}" destId="{628ECAB4-451B-4558-AB22-8DAF54DEEE13}" srcOrd="0" destOrd="0" presId="urn:microsoft.com/office/officeart/2005/8/layout/hierarchy1"/>
    <dgm:cxn modelId="{A78446C3-2A80-476E-BFF1-C87A814BAEA0}" type="presParOf" srcId="{628ECAB4-451B-4558-AB22-8DAF54DEEE13}" destId="{93120581-FE28-4896-A248-915DE1F0D992}" srcOrd="0" destOrd="0" presId="urn:microsoft.com/office/officeart/2005/8/layout/hierarchy1"/>
    <dgm:cxn modelId="{39ED4272-AD54-4AAF-BEDF-5A3C1E16FD80}" type="presParOf" srcId="{628ECAB4-451B-4558-AB22-8DAF54DEEE13}" destId="{621C5755-0D9E-4097-9535-507E03617C58}" srcOrd="1" destOrd="0" presId="urn:microsoft.com/office/officeart/2005/8/layout/hierarchy1"/>
    <dgm:cxn modelId="{E6CB96DA-EC7F-4B49-A3F7-4998145860FB}" type="presParOf" srcId="{2A9DC088-1380-4953-8FC4-FA85F3F7E118}" destId="{87C9BE4E-A0BE-4B74-B07A-26A51D42D69D}" srcOrd="1" destOrd="0" presId="urn:microsoft.com/office/officeart/2005/8/layout/hierarchy1"/>
    <dgm:cxn modelId="{716FBDD7-80A2-4AD1-A025-18E1022064AD}" type="presParOf" srcId="{CC98147E-DAB0-447A-9B0D-FE9D2C74393C}" destId="{498C4C4C-3B63-4450-A944-23854D35A66F}" srcOrd="2" destOrd="0" presId="urn:microsoft.com/office/officeart/2005/8/layout/hierarchy1"/>
    <dgm:cxn modelId="{D27B7C95-9C62-4095-8BF4-FED83C441ECA}" type="presParOf" srcId="{CC98147E-DAB0-447A-9B0D-FE9D2C74393C}" destId="{E2CB48B0-BF4C-4970-BD35-3654CC116020}" srcOrd="3" destOrd="0" presId="urn:microsoft.com/office/officeart/2005/8/layout/hierarchy1"/>
    <dgm:cxn modelId="{A24386E6-DCD5-47C7-B564-3964E28F2529}" type="presParOf" srcId="{E2CB48B0-BF4C-4970-BD35-3654CC116020}" destId="{1DC6BD9E-51B9-4019-B424-589B6D133105}" srcOrd="0" destOrd="0" presId="urn:microsoft.com/office/officeart/2005/8/layout/hierarchy1"/>
    <dgm:cxn modelId="{3211DF75-68E4-4DB9-BC08-C6384237EE28}" type="presParOf" srcId="{1DC6BD9E-51B9-4019-B424-589B6D133105}" destId="{2FF173C5-FE7B-4D26-9AF0-2DA4DB862D8F}" srcOrd="0" destOrd="0" presId="urn:microsoft.com/office/officeart/2005/8/layout/hierarchy1"/>
    <dgm:cxn modelId="{86588D88-C203-40D2-AD45-BA4B2765A7DE}" type="presParOf" srcId="{1DC6BD9E-51B9-4019-B424-589B6D133105}" destId="{2CCCB174-3EB3-4924-9046-C6246D4EC8DF}" srcOrd="1" destOrd="0" presId="urn:microsoft.com/office/officeart/2005/8/layout/hierarchy1"/>
    <dgm:cxn modelId="{679BFFB1-0AA2-4937-8DFA-42C2FF918E27}" type="presParOf" srcId="{E2CB48B0-BF4C-4970-BD35-3654CC116020}" destId="{4515BFF8-2BF8-4A19-AEC1-4205EAF5C47D}" srcOrd="1" destOrd="0" presId="urn:microsoft.com/office/officeart/2005/8/layout/hierarchy1"/>
    <dgm:cxn modelId="{77D067C9-4264-4603-93B6-720F95BC8895}" type="presParOf" srcId="{4515BFF8-2BF8-4A19-AEC1-4205EAF5C47D}" destId="{DDC791DB-F04C-4D21-8E48-0AC70B855CDD}" srcOrd="0" destOrd="0" presId="urn:microsoft.com/office/officeart/2005/8/layout/hierarchy1"/>
    <dgm:cxn modelId="{AEB09749-60ED-4276-A56C-FED96BF2A625}" type="presParOf" srcId="{4515BFF8-2BF8-4A19-AEC1-4205EAF5C47D}" destId="{69631774-8332-4F4C-8A21-C796ED0A9F9D}" srcOrd="1" destOrd="0" presId="urn:microsoft.com/office/officeart/2005/8/layout/hierarchy1"/>
    <dgm:cxn modelId="{433158BD-3F1A-4899-B7E1-D0FFFF95E6F0}" type="presParOf" srcId="{69631774-8332-4F4C-8A21-C796ED0A9F9D}" destId="{4364A9D7-1D2B-48C6-8647-44DE04BF35DD}" srcOrd="0" destOrd="0" presId="urn:microsoft.com/office/officeart/2005/8/layout/hierarchy1"/>
    <dgm:cxn modelId="{F16E7FFE-B586-4BC1-8EDA-508822AB8FE8}" type="presParOf" srcId="{4364A9D7-1D2B-48C6-8647-44DE04BF35DD}" destId="{8B34913D-3B04-4FF9-8612-708C6106055E}" srcOrd="0" destOrd="0" presId="urn:microsoft.com/office/officeart/2005/8/layout/hierarchy1"/>
    <dgm:cxn modelId="{2DBEF2C1-5A0E-4207-AFA7-E4306CE9C539}" type="presParOf" srcId="{4364A9D7-1D2B-48C6-8647-44DE04BF35DD}" destId="{65AE41E9-8AF7-4ABB-94A2-CCA0D8BDC172}" srcOrd="1" destOrd="0" presId="urn:microsoft.com/office/officeart/2005/8/layout/hierarchy1"/>
    <dgm:cxn modelId="{5B48B684-7A6A-41BB-81BF-321F6E145144}" type="presParOf" srcId="{69631774-8332-4F4C-8A21-C796ED0A9F9D}" destId="{B5D5D23A-D2FD-45AB-8CED-2C566A99F13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FBCA19-2EEB-4CA7-BCB1-E09B71A38D74}"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015AB2D5-3741-40F9-B7D9-AAE982907FC7}">
      <dgm:prSet/>
      <dgm:spPr/>
      <dgm:t>
        <a:bodyPr/>
        <a:lstStyle/>
        <a:p>
          <a:r>
            <a:rPr lang="en-US"/>
            <a:t>assignments</a:t>
          </a:r>
        </a:p>
      </dgm:t>
    </dgm:pt>
    <dgm:pt modelId="{D0552573-58AF-4E53-82B8-1B7F373AE7F5}" type="parTrans" cxnId="{AD23F973-649A-41CC-BBD4-11786BA2B5E9}">
      <dgm:prSet/>
      <dgm:spPr/>
      <dgm:t>
        <a:bodyPr/>
        <a:lstStyle/>
        <a:p>
          <a:endParaRPr lang="en-US"/>
        </a:p>
      </dgm:t>
    </dgm:pt>
    <dgm:pt modelId="{F26E4F48-7C9D-445B-8409-D3287DB31402}" type="sibTrans" cxnId="{AD23F973-649A-41CC-BBD4-11786BA2B5E9}">
      <dgm:prSet/>
      <dgm:spPr/>
      <dgm:t>
        <a:bodyPr/>
        <a:lstStyle/>
        <a:p>
          <a:endParaRPr lang="en-US"/>
        </a:p>
      </dgm:t>
    </dgm:pt>
    <dgm:pt modelId="{039528E2-DC8E-4C8A-83B5-52F2B49B0C18}">
      <dgm:prSet/>
      <dgm:spPr/>
      <dgm:t>
        <a:bodyPr/>
        <a:lstStyle/>
        <a:p>
          <a:r>
            <a:rPr lang="en-US"/>
            <a:t>Attitude issues</a:t>
          </a:r>
        </a:p>
      </dgm:t>
    </dgm:pt>
    <dgm:pt modelId="{9C75BE69-0198-4C0D-B521-8F0C40F32E49}" type="parTrans" cxnId="{8B94D719-86E9-4F79-A7FA-989AE4E89F8F}">
      <dgm:prSet/>
      <dgm:spPr/>
      <dgm:t>
        <a:bodyPr/>
        <a:lstStyle/>
        <a:p>
          <a:endParaRPr lang="en-US"/>
        </a:p>
      </dgm:t>
    </dgm:pt>
    <dgm:pt modelId="{B2BFCD45-E2BA-4F2F-8265-2DA9C56E8D72}" type="sibTrans" cxnId="{8B94D719-86E9-4F79-A7FA-989AE4E89F8F}">
      <dgm:prSet/>
      <dgm:spPr/>
      <dgm:t>
        <a:bodyPr/>
        <a:lstStyle/>
        <a:p>
          <a:endParaRPr lang="en-US"/>
        </a:p>
      </dgm:t>
    </dgm:pt>
    <dgm:pt modelId="{79246B7E-CFBA-4A3F-AC29-8BF8007C88E2}">
      <dgm:prSet/>
      <dgm:spPr/>
      <dgm:t>
        <a:bodyPr/>
        <a:lstStyle/>
        <a:p>
          <a:r>
            <a:rPr lang="en-US"/>
            <a:t>Clarifications</a:t>
          </a:r>
        </a:p>
      </dgm:t>
    </dgm:pt>
    <dgm:pt modelId="{D3B05BD9-8E0C-4D2B-A6FE-FB547475EF21}" type="parTrans" cxnId="{D3E81442-C9FD-48C2-BE02-9C773AA773C1}">
      <dgm:prSet/>
      <dgm:spPr/>
      <dgm:t>
        <a:bodyPr/>
        <a:lstStyle/>
        <a:p>
          <a:endParaRPr lang="en-US"/>
        </a:p>
      </dgm:t>
    </dgm:pt>
    <dgm:pt modelId="{4E595DC0-252C-4A6E-A95C-23BBEBE2BAB6}" type="sibTrans" cxnId="{D3E81442-C9FD-48C2-BE02-9C773AA773C1}">
      <dgm:prSet/>
      <dgm:spPr/>
      <dgm:t>
        <a:bodyPr/>
        <a:lstStyle/>
        <a:p>
          <a:endParaRPr lang="en-US"/>
        </a:p>
      </dgm:t>
    </dgm:pt>
    <dgm:pt modelId="{BD77584E-44DF-42D6-8BFD-A51E7AA36AE7}">
      <dgm:prSet/>
      <dgm:spPr/>
      <dgm:t>
        <a:bodyPr/>
        <a:lstStyle/>
        <a:p>
          <a:r>
            <a:rPr lang="en-US"/>
            <a:t>Coordinated efforts brainstorming share ideas</a:t>
          </a:r>
        </a:p>
      </dgm:t>
    </dgm:pt>
    <dgm:pt modelId="{2252AB41-5E22-4181-B581-1C45B7140706}" type="parTrans" cxnId="{415D8397-5139-41EA-AD47-AAF949FF2A39}">
      <dgm:prSet/>
      <dgm:spPr/>
      <dgm:t>
        <a:bodyPr/>
        <a:lstStyle/>
        <a:p>
          <a:endParaRPr lang="en-US"/>
        </a:p>
      </dgm:t>
    </dgm:pt>
    <dgm:pt modelId="{D8E6B422-AB56-4840-AB35-BBE524C6E23B}" type="sibTrans" cxnId="{415D8397-5139-41EA-AD47-AAF949FF2A39}">
      <dgm:prSet/>
      <dgm:spPr/>
      <dgm:t>
        <a:bodyPr/>
        <a:lstStyle/>
        <a:p>
          <a:endParaRPr lang="en-US"/>
        </a:p>
      </dgm:t>
    </dgm:pt>
    <dgm:pt modelId="{7DFB584C-7B05-458F-99C5-64D98D5DAFF4}">
      <dgm:prSet/>
      <dgm:spPr/>
      <dgm:t>
        <a:bodyPr/>
        <a:lstStyle/>
        <a:p>
          <a:r>
            <a:rPr lang="en-US"/>
            <a:t>Directives</a:t>
          </a:r>
        </a:p>
      </dgm:t>
    </dgm:pt>
    <dgm:pt modelId="{2ED88565-D742-42FA-BB71-715925E1536B}" type="parTrans" cxnId="{F6BDDA2A-14E2-4268-A9C9-79DE0AB3B70B}">
      <dgm:prSet/>
      <dgm:spPr/>
      <dgm:t>
        <a:bodyPr/>
        <a:lstStyle/>
        <a:p>
          <a:endParaRPr lang="en-US"/>
        </a:p>
      </dgm:t>
    </dgm:pt>
    <dgm:pt modelId="{7F6EFBC8-270B-41B7-A89B-F4BB33B053C1}" type="sibTrans" cxnId="{F6BDDA2A-14E2-4268-A9C9-79DE0AB3B70B}">
      <dgm:prSet/>
      <dgm:spPr/>
      <dgm:t>
        <a:bodyPr/>
        <a:lstStyle/>
        <a:p>
          <a:endParaRPr lang="en-US"/>
        </a:p>
      </dgm:t>
    </dgm:pt>
    <dgm:pt modelId="{E97F7019-EC34-4E18-BA87-1AC906656E8A}">
      <dgm:prSet/>
      <dgm:spPr/>
      <dgm:t>
        <a:bodyPr/>
        <a:lstStyle/>
        <a:p>
          <a:r>
            <a:rPr lang="en-US"/>
            <a:t>Goals</a:t>
          </a:r>
        </a:p>
      </dgm:t>
    </dgm:pt>
    <dgm:pt modelId="{C055146C-FFBD-4766-933F-595E1876E675}" type="parTrans" cxnId="{875026FD-AB51-4FA8-ADEC-DF93D00222C0}">
      <dgm:prSet/>
      <dgm:spPr/>
      <dgm:t>
        <a:bodyPr/>
        <a:lstStyle/>
        <a:p>
          <a:endParaRPr lang="en-US"/>
        </a:p>
      </dgm:t>
    </dgm:pt>
    <dgm:pt modelId="{22E37945-F6E0-4947-9E46-C9FC2888F954}" type="sibTrans" cxnId="{875026FD-AB51-4FA8-ADEC-DF93D00222C0}">
      <dgm:prSet/>
      <dgm:spPr/>
      <dgm:t>
        <a:bodyPr/>
        <a:lstStyle/>
        <a:p>
          <a:endParaRPr lang="en-US"/>
        </a:p>
      </dgm:t>
    </dgm:pt>
    <dgm:pt modelId="{AB5C28C1-26D9-4E6D-8A4E-3A6DA7F733F0}">
      <dgm:prSet/>
      <dgm:spPr/>
      <dgm:t>
        <a:bodyPr/>
        <a:lstStyle/>
        <a:p>
          <a:r>
            <a:rPr lang="en-US"/>
            <a:t>Ideas</a:t>
          </a:r>
        </a:p>
      </dgm:t>
    </dgm:pt>
    <dgm:pt modelId="{64244D06-4D90-4CF6-BE1B-BA7841762444}" type="parTrans" cxnId="{C1E2ACE3-3506-42A6-93FA-C84EE5F8E17E}">
      <dgm:prSet/>
      <dgm:spPr/>
      <dgm:t>
        <a:bodyPr/>
        <a:lstStyle/>
        <a:p>
          <a:endParaRPr lang="en-US"/>
        </a:p>
      </dgm:t>
    </dgm:pt>
    <dgm:pt modelId="{DCC8493D-58A4-4E88-AEB8-E8CA7F13FAB7}" type="sibTrans" cxnId="{C1E2ACE3-3506-42A6-93FA-C84EE5F8E17E}">
      <dgm:prSet/>
      <dgm:spPr/>
      <dgm:t>
        <a:bodyPr/>
        <a:lstStyle/>
        <a:p>
          <a:endParaRPr lang="en-US"/>
        </a:p>
      </dgm:t>
    </dgm:pt>
    <dgm:pt modelId="{C0FA61AD-FFF5-4412-9851-BEFFB0E2D72D}">
      <dgm:prSet/>
      <dgm:spPr/>
      <dgm:t>
        <a:bodyPr/>
        <a:lstStyle/>
        <a:p>
          <a:r>
            <a:rPr lang="en-US"/>
            <a:t>Policies</a:t>
          </a:r>
        </a:p>
      </dgm:t>
    </dgm:pt>
    <dgm:pt modelId="{24F14346-E1DE-4537-9B97-2D03BEF3D23C}" type="parTrans" cxnId="{95309D4A-4C01-474E-B818-248B0D948765}">
      <dgm:prSet/>
      <dgm:spPr/>
      <dgm:t>
        <a:bodyPr/>
        <a:lstStyle/>
        <a:p>
          <a:endParaRPr lang="en-US"/>
        </a:p>
      </dgm:t>
    </dgm:pt>
    <dgm:pt modelId="{93B690FF-5151-4701-92AE-9A144714450C}" type="sibTrans" cxnId="{95309D4A-4C01-474E-B818-248B0D948765}">
      <dgm:prSet/>
      <dgm:spPr/>
      <dgm:t>
        <a:bodyPr/>
        <a:lstStyle/>
        <a:p>
          <a:endParaRPr lang="en-US"/>
        </a:p>
      </dgm:t>
    </dgm:pt>
    <dgm:pt modelId="{03F846EF-4877-4776-ACA7-BD246DDA2930}">
      <dgm:prSet/>
      <dgm:spPr/>
      <dgm:t>
        <a:bodyPr/>
        <a:lstStyle/>
        <a:p>
          <a:r>
            <a:rPr lang="en-US"/>
            <a:t>Problem solving</a:t>
          </a:r>
        </a:p>
      </dgm:t>
    </dgm:pt>
    <dgm:pt modelId="{0F8E7EC0-2F49-4043-B6B1-C8E918F78EA4}" type="parTrans" cxnId="{2151CE41-5E7D-49A1-9BB7-D5A542F89F07}">
      <dgm:prSet/>
      <dgm:spPr/>
      <dgm:t>
        <a:bodyPr/>
        <a:lstStyle/>
        <a:p>
          <a:endParaRPr lang="en-US"/>
        </a:p>
      </dgm:t>
    </dgm:pt>
    <dgm:pt modelId="{C7469BF2-B781-494C-9EE9-15F8B3A2B12A}" type="sibTrans" cxnId="{2151CE41-5E7D-49A1-9BB7-D5A542F89F07}">
      <dgm:prSet/>
      <dgm:spPr/>
      <dgm:t>
        <a:bodyPr/>
        <a:lstStyle/>
        <a:p>
          <a:endParaRPr lang="en-US"/>
        </a:p>
      </dgm:t>
    </dgm:pt>
    <dgm:pt modelId="{F549D767-3612-4F4B-9EA1-BE042AF6FE00}">
      <dgm:prSet/>
      <dgm:spPr/>
      <dgm:t>
        <a:bodyPr/>
        <a:lstStyle/>
        <a:p>
          <a:r>
            <a:rPr lang="en-US"/>
            <a:t>Problems on the job</a:t>
          </a:r>
        </a:p>
      </dgm:t>
    </dgm:pt>
    <dgm:pt modelId="{D2BECBC9-89E9-4674-8632-8BFC92023985}" type="parTrans" cxnId="{96C3755E-8CD6-413A-ACCC-5427E7D1452F}">
      <dgm:prSet/>
      <dgm:spPr/>
      <dgm:t>
        <a:bodyPr/>
        <a:lstStyle/>
        <a:p>
          <a:endParaRPr lang="en-US"/>
        </a:p>
      </dgm:t>
    </dgm:pt>
    <dgm:pt modelId="{C0B52EF5-293A-4B39-816A-6984B242B4F9}" type="sibTrans" cxnId="{96C3755E-8CD6-413A-ACCC-5427E7D1452F}">
      <dgm:prSet/>
      <dgm:spPr/>
      <dgm:t>
        <a:bodyPr/>
        <a:lstStyle/>
        <a:p>
          <a:endParaRPr lang="en-US"/>
        </a:p>
      </dgm:t>
    </dgm:pt>
    <dgm:pt modelId="{E649CD0F-E99A-4BB0-82CD-433577A5EA09}">
      <dgm:prSet/>
      <dgm:spPr/>
      <dgm:t>
        <a:bodyPr/>
        <a:lstStyle/>
        <a:p>
          <a:r>
            <a:rPr lang="en-US"/>
            <a:t>Procedures</a:t>
          </a:r>
        </a:p>
      </dgm:t>
    </dgm:pt>
    <dgm:pt modelId="{EC7817FC-B764-4D85-8DFF-C46D58E8DA1A}" type="parTrans" cxnId="{EE8EA247-12EB-40B4-B286-CD75C1414866}">
      <dgm:prSet/>
      <dgm:spPr/>
      <dgm:t>
        <a:bodyPr/>
        <a:lstStyle/>
        <a:p>
          <a:endParaRPr lang="en-US"/>
        </a:p>
      </dgm:t>
    </dgm:pt>
    <dgm:pt modelId="{F148B51D-0409-43E8-8524-442B822AA716}" type="sibTrans" cxnId="{EE8EA247-12EB-40B4-B286-CD75C1414866}">
      <dgm:prSet/>
      <dgm:spPr/>
      <dgm:t>
        <a:bodyPr/>
        <a:lstStyle/>
        <a:p>
          <a:endParaRPr lang="en-US"/>
        </a:p>
      </dgm:t>
    </dgm:pt>
    <dgm:pt modelId="{87749B66-C9E5-4911-AC8A-7185A2E26346}">
      <dgm:prSet/>
      <dgm:spPr/>
      <dgm:t>
        <a:bodyPr/>
        <a:lstStyle/>
        <a:p>
          <a:r>
            <a:rPr lang="en-US"/>
            <a:t>Share Accomplishments</a:t>
          </a:r>
        </a:p>
      </dgm:t>
    </dgm:pt>
    <dgm:pt modelId="{69A99D07-661B-4DE8-901F-5E238001220A}" type="parTrans" cxnId="{C54D6401-9371-4957-9FFE-AF69DD06F942}">
      <dgm:prSet/>
      <dgm:spPr/>
      <dgm:t>
        <a:bodyPr/>
        <a:lstStyle/>
        <a:p>
          <a:endParaRPr lang="en-US"/>
        </a:p>
      </dgm:t>
    </dgm:pt>
    <dgm:pt modelId="{0125784B-A21D-4FD2-9D40-7726664069E7}" type="sibTrans" cxnId="{C54D6401-9371-4957-9FFE-AF69DD06F942}">
      <dgm:prSet/>
      <dgm:spPr/>
      <dgm:t>
        <a:bodyPr/>
        <a:lstStyle/>
        <a:p>
          <a:endParaRPr lang="en-US"/>
        </a:p>
      </dgm:t>
    </dgm:pt>
    <dgm:pt modelId="{2160A89E-294D-4E43-866C-0EF7B5F656E8}">
      <dgm:prSet/>
      <dgm:spPr/>
      <dgm:t>
        <a:bodyPr/>
        <a:lstStyle/>
        <a:p>
          <a:r>
            <a:rPr lang="en-US"/>
            <a:t>Staff advice</a:t>
          </a:r>
        </a:p>
      </dgm:t>
    </dgm:pt>
    <dgm:pt modelId="{FE9CB542-850C-4E99-AFFD-C1EE6F82A5A9}" type="parTrans" cxnId="{9AFEE233-F82F-4E8D-8E62-CFDFFB917E55}">
      <dgm:prSet/>
      <dgm:spPr/>
      <dgm:t>
        <a:bodyPr/>
        <a:lstStyle/>
        <a:p>
          <a:endParaRPr lang="en-US"/>
        </a:p>
      </dgm:t>
    </dgm:pt>
    <dgm:pt modelId="{CF05B8F9-563E-4B99-AC11-AA14141473AA}" type="sibTrans" cxnId="{9AFEE233-F82F-4E8D-8E62-CFDFFB917E55}">
      <dgm:prSet/>
      <dgm:spPr/>
      <dgm:t>
        <a:bodyPr/>
        <a:lstStyle/>
        <a:p>
          <a:endParaRPr lang="en-US"/>
        </a:p>
      </dgm:t>
    </dgm:pt>
    <dgm:pt modelId="{03B6DE88-9C8B-4E23-AC36-5B485255FA31}" type="pres">
      <dgm:prSet presAssocID="{02FBCA19-2EEB-4CA7-BCB1-E09B71A38D74}" presName="diagram" presStyleCnt="0">
        <dgm:presLayoutVars>
          <dgm:dir/>
          <dgm:resizeHandles val="exact"/>
        </dgm:presLayoutVars>
      </dgm:prSet>
      <dgm:spPr/>
    </dgm:pt>
    <dgm:pt modelId="{8834B05A-D40A-4228-8557-4A011D467A90}" type="pres">
      <dgm:prSet presAssocID="{015AB2D5-3741-40F9-B7D9-AAE982907FC7}" presName="node" presStyleLbl="node1" presStyleIdx="0" presStyleCnt="13">
        <dgm:presLayoutVars>
          <dgm:bulletEnabled val="1"/>
        </dgm:presLayoutVars>
      </dgm:prSet>
      <dgm:spPr/>
    </dgm:pt>
    <dgm:pt modelId="{0715A100-7D31-46C1-B6DE-C30061105F1F}" type="pres">
      <dgm:prSet presAssocID="{F26E4F48-7C9D-445B-8409-D3287DB31402}" presName="sibTrans" presStyleCnt="0"/>
      <dgm:spPr/>
    </dgm:pt>
    <dgm:pt modelId="{129B4D86-1CF8-4DC4-AB1C-43D615367DDC}" type="pres">
      <dgm:prSet presAssocID="{039528E2-DC8E-4C8A-83B5-52F2B49B0C18}" presName="node" presStyleLbl="node1" presStyleIdx="1" presStyleCnt="13">
        <dgm:presLayoutVars>
          <dgm:bulletEnabled val="1"/>
        </dgm:presLayoutVars>
      </dgm:prSet>
      <dgm:spPr/>
    </dgm:pt>
    <dgm:pt modelId="{B6D29368-74BE-4B0C-91E5-DBA2CBAA5BC9}" type="pres">
      <dgm:prSet presAssocID="{B2BFCD45-E2BA-4F2F-8265-2DA9C56E8D72}" presName="sibTrans" presStyleCnt="0"/>
      <dgm:spPr/>
    </dgm:pt>
    <dgm:pt modelId="{F5145E00-6E8F-42DD-A64A-8148D25745A5}" type="pres">
      <dgm:prSet presAssocID="{79246B7E-CFBA-4A3F-AC29-8BF8007C88E2}" presName="node" presStyleLbl="node1" presStyleIdx="2" presStyleCnt="13">
        <dgm:presLayoutVars>
          <dgm:bulletEnabled val="1"/>
        </dgm:presLayoutVars>
      </dgm:prSet>
      <dgm:spPr/>
    </dgm:pt>
    <dgm:pt modelId="{563450B1-A34F-4BD4-AAA5-F2D9647682EC}" type="pres">
      <dgm:prSet presAssocID="{4E595DC0-252C-4A6E-A95C-23BBEBE2BAB6}" presName="sibTrans" presStyleCnt="0"/>
      <dgm:spPr/>
    </dgm:pt>
    <dgm:pt modelId="{25126161-2C47-42F7-82EB-7B23345A8B75}" type="pres">
      <dgm:prSet presAssocID="{BD77584E-44DF-42D6-8BFD-A51E7AA36AE7}" presName="node" presStyleLbl="node1" presStyleIdx="3" presStyleCnt="13">
        <dgm:presLayoutVars>
          <dgm:bulletEnabled val="1"/>
        </dgm:presLayoutVars>
      </dgm:prSet>
      <dgm:spPr/>
    </dgm:pt>
    <dgm:pt modelId="{4147BF71-33D9-4B87-8257-EA599F686316}" type="pres">
      <dgm:prSet presAssocID="{D8E6B422-AB56-4840-AB35-BBE524C6E23B}" presName="sibTrans" presStyleCnt="0"/>
      <dgm:spPr/>
    </dgm:pt>
    <dgm:pt modelId="{08DDCB27-2287-4634-B547-F3E0E275B110}" type="pres">
      <dgm:prSet presAssocID="{7DFB584C-7B05-458F-99C5-64D98D5DAFF4}" presName="node" presStyleLbl="node1" presStyleIdx="4" presStyleCnt="13">
        <dgm:presLayoutVars>
          <dgm:bulletEnabled val="1"/>
        </dgm:presLayoutVars>
      </dgm:prSet>
      <dgm:spPr/>
    </dgm:pt>
    <dgm:pt modelId="{F57A7021-FE00-421B-AA9D-D6621984FD11}" type="pres">
      <dgm:prSet presAssocID="{7F6EFBC8-270B-41B7-A89B-F4BB33B053C1}" presName="sibTrans" presStyleCnt="0"/>
      <dgm:spPr/>
    </dgm:pt>
    <dgm:pt modelId="{3F0A5A94-2DD8-40EC-A02D-9C674E036D00}" type="pres">
      <dgm:prSet presAssocID="{E97F7019-EC34-4E18-BA87-1AC906656E8A}" presName="node" presStyleLbl="node1" presStyleIdx="5" presStyleCnt="13">
        <dgm:presLayoutVars>
          <dgm:bulletEnabled val="1"/>
        </dgm:presLayoutVars>
      </dgm:prSet>
      <dgm:spPr/>
    </dgm:pt>
    <dgm:pt modelId="{7CA20985-8D5C-4006-95DF-20CBEBB933C7}" type="pres">
      <dgm:prSet presAssocID="{22E37945-F6E0-4947-9E46-C9FC2888F954}" presName="sibTrans" presStyleCnt="0"/>
      <dgm:spPr/>
    </dgm:pt>
    <dgm:pt modelId="{3D923501-19DC-43D0-87FC-E9E56FA24565}" type="pres">
      <dgm:prSet presAssocID="{AB5C28C1-26D9-4E6D-8A4E-3A6DA7F733F0}" presName="node" presStyleLbl="node1" presStyleIdx="6" presStyleCnt="13">
        <dgm:presLayoutVars>
          <dgm:bulletEnabled val="1"/>
        </dgm:presLayoutVars>
      </dgm:prSet>
      <dgm:spPr/>
    </dgm:pt>
    <dgm:pt modelId="{9DB31C76-5B45-4D20-9A39-EA201BD01BC6}" type="pres">
      <dgm:prSet presAssocID="{DCC8493D-58A4-4E88-AEB8-E8CA7F13FAB7}" presName="sibTrans" presStyleCnt="0"/>
      <dgm:spPr/>
    </dgm:pt>
    <dgm:pt modelId="{F6BE8EB1-C63F-4006-BC80-131DD4674E2F}" type="pres">
      <dgm:prSet presAssocID="{C0FA61AD-FFF5-4412-9851-BEFFB0E2D72D}" presName="node" presStyleLbl="node1" presStyleIdx="7" presStyleCnt="13">
        <dgm:presLayoutVars>
          <dgm:bulletEnabled val="1"/>
        </dgm:presLayoutVars>
      </dgm:prSet>
      <dgm:spPr/>
    </dgm:pt>
    <dgm:pt modelId="{B023F0A0-8E99-4A62-992F-D5BF1F85CB91}" type="pres">
      <dgm:prSet presAssocID="{93B690FF-5151-4701-92AE-9A144714450C}" presName="sibTrans" presStyleCnt="0"/>
      <dgm:spPr/>
    </dgm:pt>
    <dgm:pt modelId="{8E56DFB2-B7EF-4D00-831C-406AAD3B8717}" type="pres">
      <dgm:prSet presAssocID="{03F846EF-4877-4776-ACA7-BD246DDA2930}" presName="node" presStyleLbl="node1" presStyleIdx="8" presStyleCnt="13">
        <dgm:presLayoutVars>
          <dgm:bulletEnabled val="1"/>
        </dgm:presLayoutVars>
      </dgm:prSet>
      <dgm:spPr/>
    </dgm:pt>
    <dgm:pt modelId="{D471F936-AC01-4581-A55B-70B874EDDB36}" type="pres">
      <dgm:prSet presAssocID="{C7469BF2-B781-494C-9EE9-15F8B3A2B12A}" presName="sibTrans" presStyleCnt="0"/>
      <dgm:spPr/>
    </dgm:pt>
    <dgm:pt modelId="{CE9F1AE2-AB90-46A2-9746-FD3044A77708}" type="pres">
      <dgm:prSet presAssocID="{F549D767-3612-4F4B-9EA1-BE042AF6FE00}" presName="node" presStyleLbl="node1" presStyleIdx="9" presStyleCnt="13">
        <dgm:presLayoutVars>
          <dgm:bulletEnabled val="1"/>
        </dgm:presLayoutVars>
      </dgm:prSet>
      <dgm:spPr/>
    </dgm:pt>
    <dgm:pt modelId="{360C4D13-89AD-4C96-8C18-D63F3FF60468}" type="pres">
      <dgm:prSet presAssocID="{C0B52EF5-293A-4B39-816A-6984B242B4F9}" presName="sibTrans" presStyleCnt="0"/>
      <dgm:spPr/>
    </dgm:pt>
    <dgm:pt modelId="{A6A07D44-F029-4C20-87B1-82E6F16751EC}" type="pres">
      <dgm:prSet presAssocID="{E649CD0F-E99A-4BB0-82CD-433577A5EA09}" presName="node" presStyleLbl="node1" presStyleIdx="10" presStyleCnt="13">
        <dgm:presLayoutVars>
          <dgm:bulletEnabled val="1"/>
        </dgm:presLayoutVars>
      </dgm:prSet>
      <dgm:spPr/>
    </dgm:pt>
    <dgm:pt modelId="{402EFBC4-583E-4FA9-9E77-34E77F3AEF1F}" type="pres">
      <dgm:prSet presAssocID="{F148B51D-0409-43E8-8524-442B822AA716}" presName="sibTrans" presStyleCnt="0"/>
      <dgm:spPr/>
    </dgm:pt>
    <dgm:pt modelId="{C4F3D4C8-0588-417C-B243-5D0EB8A480B0}" type="pres">
      <dgm:prSet presAssocID="{87749B66-C9E5-4911-AC8A-7185A2E26346}" presName="node" presStyleLbl="node1" presStyleIdx="11" presStyleCnt="13">
        <dgm:presLayoutVars>
          <dgm:bulletEnabled val="1"/>
        </dgm:presLayoutVars>
      </dgm:prSet>
      <dgm:spPr/>
    </dgm:pt>
    <dgm:pt modelId="{64B6960C-FB17-4824-B300-0F427E995C17}" type="pres">
      <dgm:prSet presAssocID="{0125784B-A21D-4FD2-9D40-7726664069E7}" presName="sibTrans" presStyleCnt="0"/>
      <dgm:spPr/>
    </dgm:pt>
    <dgm:pt modelId="{4A8EE649-18B0-4933-A69D-160F85A20DA5}" type="pres">
      <dgm:prSet presAssocID="{2160A89E-294D-4E43-866C-0EF7B5F656E8}" presName="node" presStyleLbl="node1" presStyleIdx="12" presStyleCnt="13">
        <dgm:presLayoutVars>
          <dgm:bulletEnabled val="1"/>
        </dgm:presLayoutVars>
      </dgm:prSet>
      <dgm:spPr/>
    </dgm:pt>
  </dgm:ptLst>
  <dgm:cxnLst>
    <dgm:cxn modelId="{C54D6401-9371-4957-9FFE-AF69DD06F942}" srcId="{02FBCA19-2EEB-4CA7-BCB1-E09B71A38D74}" destId="{87749B66-C9E5-4911-AC8A-7185A2E26346}" srcOrd="11" destOrd="0" parTransId="{69A99D07-661B-4DE8-901F-5E238001220A}" sibTransId="{0125784B-A21D-4FD2-9D40-7726664069E7}"/>
    <dgm:cxn modelId="{8B94D719-86E9-4F79-A7FA-989AE4E89F8F}" srcId="{02FBCA19-2EEB-4CA7-BCB1-E09B71A38D74}" destId="{039528E2-DC8E-4C8A-83B5-52F2B49B0C18}" srcOrd="1" destOrd="0" parTransId="{9C75BE69-0198-4C0D-B521-8F0C40F32E49}" sibTransId="{B2BFCD45-E2BA-4F2F-8265-2DA9C56E8D72}"/>
    <dgm:cxn modelId="{F6BDDA2A-14E2-4268-A9C9-79DE0AB3B70B}" srcId="{02FBCA19-2EEB-4CA7-BCB1-E09B71A38D74}" destId="{7DFB584C-7B05-458F-99C5-64D98D5DAFF4}" srcOrd="4" destOrd="0" parTransId="{2ED88565-D742-42FA-BB71-715925E1536B}" sibTransId="{7F6EFBC8-270B-41B7-A89B-F4BB33B053C1}"/>
    <dgm:cxn modelId="{9AFEE233-F82F-4E8D-8E62-CFDFFB917E55}" srcId="{02FBCA19-2EEB-4CA7-BCB1-E09B71A38D74}" destId="{2160A89E-294D-4E43-866C-0EF7B5F656E8}" srcOrd="12" destOrd="0" parTransId="{FE9CB542-850C-4E99-AFFD-C1EE6F82A5A9}" sibTransId="{CF05B8F9-563E-4B99-AC11-AA14141473AA}"/>
    <dgm:cxn modelId="{78E7093E-9EAD-4755-8FE8-B44EA1D5088B}" type="presOf" srcId="{F549D767-3612-4F4B-9EA1-BE042AF6FE00}" destId="{CE9F1AE2-AB90-46A2-9746-FD3044A77708}" srcOrd="0" destOrd="0" presId="urn:microsoft.com/office/officeart/2005/8/layout/default"/>
    <dgm:cxn modelId="{96C3755E-8CD6-413A-ACCC-5427E7D1452F}" srcId="{02FBCA19-2EEB-4CA7-BCB1-E09B71A38D74}" destId="{F549D767-3612-4F4B-9EA1-BE042AF6FE00}" srcOrd="9" destOrd="0" parTransId="{D2BECBC9-89E9-4674-8632-8BFC92023985}" sibTransId="{C0B52EF5-293A-4B39-816A-6984B242B4F9}"/>
    <dgm:cxn modelId="{2151CE41-5E7D-49A1-9BB7-D5A542F89F07}" srcId="{02FBCA19-2EEB-4CA7-BCB1-E09B71A38D74}" destId="{03F846EF-4877-4776-ACA7-BD246DDA2930}" srcOrd="8" destOrd="0" parTransId="{0F8E7EC0-2F49-4043-B6B1-C8E918F78EA4}" sibTransId="{C7469BF2-B781-494C-9EE9-15F8B3A2B12A}"/>
    <dgm:cxn modelId="{D3E81442-C9FD-48C2-BE02-9C773AA773C1}" srcId="{02FBCA19-2EEB-4CA7-BCB1-E09B71A38D74}" destId="{79246B7E-CFBA-4A3F-AC29-8BF8007C88E2}" srcOrd="2" destOrd="0" parTransId="{D3B05BD9-8E0C-4D2B-A6FE-FB547475EF21}" sibTransId="{4E595DC0-252C-4A6E-A95C-23BBEBE2BAB6}"/>
    <dgm:cxn modelId="{EE8EA247-12EB-40B4-B286-CD75C1414866}" srcId="{02FBCA19-2EEB-4CA7-BCB1-E09B71A38D74}" destId="{E649CD0F-E99A-4BB0-82CD-433577A5EA09}" srcOrd="10" destOrd="0" parTransId="{EC7817FC-B764-4D85-8DFF-C46D58E8DA1A}" sibTransId="{F148B51D-0409-43E8-8524-442B822AA716}"/>
    <dgm:cxn modelId="{95309D4A-4C01-474E-B818-248B0D948765}" srcId="{02FBCA19-2EEB-4CA7-BCB1-E09B71A38D74}" destId="{C0FA61AD-FFF5-4412-9851-BEFFB0E2D72D}" srcOrd="7" destOrd="0" parTransId="{24F14346-E1DE-4537-9B97-2D03BEF3D23C}" sibTransId="{93B690FF-5151-4701-92AE-9A144714450C}"/>
    <dgm:cxn modelId="{AD23F973-649A-41CC-BBD4-11786BA2B5E9}" srcId="{02FBCA19-2EEB-4CA7-BCB1-E09B71A38D74}" destId="{015AB2D5-3741-40F9-B7D9-AAE982907FC7}" srcOrd="0" destOrd="0" parTransId="{D0552573-58AF-4E53-82B8-1B7F373AE7F5}" sibTransId="{F26E4F48-7C9D-445B-8409-D3287DB31402}"/>
    <dgm:cxn modelId="{5B777B75-95FA-429A-96EF-C885C8F20AD2}" type="presOf" srcId="{015AB2D5-3741-40F9-B7D9-AAE982907FC7}" destId="{8834B05A-D40A-4228-8557-4A011D467A90}" srcOrd="0" destOrd="0" presId="urn:microsoft.com/office/officeart/2005/8/layout/default"/>
    <dgm:cxn modelId="{EEEA5178-5045-4DBA-AF6D-F231E9E40B4D}" type="presOf" srcId="{E649CD0F-E99A-4BB0-82CD-433577A5EA09}" destId="{A6A07D44-F029-4C20-87B1-82E6F16751EC}" srcOrd="0" destOrd="0" presId="urn:microsoft.com/office/officeart/2005/8/layout/default"/>
    <dgm:cxn modelId="{5D8F6A84-E508-42DF-9AA6-839E5DD65DEF}" type="presOf" srcId="{03F846EF-4877-4776-ACA7-BD246DDA2930}" destId="{8E56DFB2-B7EF-4D00-831C-406AAD3B8717}" srcOrd="0" destOrd="0" presId="urn:microsoft.com/office/officeart/2005/8/layout/default"/>
    <dgm:cxn modelId="{415D8397-5139-41EA-AD47-AAF949FF2A39}" srcId="{02FBCA19-2EEB-4CA7-BCB1-E09B71A38D74}" destId="{BD77584E-44DF-42D6-8BFD-A51E7AA36AE7}" srcOrd="3" destOrd="0" parTransId="{2252AB41-5E22-4181-B581-1C45B7140706}" sibTransId="{D8E6B422-AB56-4840-AB35-BBE524C6E23B}"/>
    <dgm:cxn modelId="{F18C4C9E-AEE4-4785-9F3C-198D5DDB8D0B}" type="presOf" srcId="{02FBCA19-2EEB-4CA7-BCB1-E09B71A38D74}" destId="{03B6DE88-9C8B-4E23-AC36-5B485255FA31}" srcOrd="0" destOrd="0" presId="urn:microsoft.com/office/officeart/2005/8/layout/default"/>
    <dgm:cxn modelId="{34150BA4-3D74-4CEB-A824-DFE170A9B3FA}" type="presOf" srcId="{7DFB584C-7B05-458F-99C5-64D98D5DAFF4}" destId="{08DDCB27-2287-4634-B547-F3E0E275B110}" srcOrd="0" destOrd="0" presId="urn:microsoft.com/office/officeart/2005/8/layout/default"/>
    <dgm:cxn modelId="{425B1BB5-B666-4E09-8DAB-DDB4BDA9A5E9}" type="presOf" srcId="{C0FA61AD-FFF5-4412-9851-BEFFB0E2D72D}" destId="{F6BE8EB1-C63F-4006-BC80-131DD4674E2F}" srcOrd="0" destOrd="0" presId="urn:microsoft.com/office/officeart/2005/8/layout/default"/>
    <dgm:cxn modelId="{40146CC7-8A8E-4FD2-B2CA-A38A96AABF6F}" type="presOf" srcId="{87749B66-C9E5-4911-AC8A-7185A2E26346}" destId="{C4F3D4C8-0588-417C-B243-5D0EB8A480B0}" srcOrd="0" destOrd="0" presId="urn:microsoft.com/office/officeart/2005/8/layout/default"/>
    <dgm:cxn modelId="{D25507CF-3CE6-4F8A-B190-5DAD8A45F25E}" type="presOf" srcId="{BD77584E-44DF-42D6-8BFD-A51E7AA36AE7}" destId="{25126161-2C47-42F7-82EB-7B23345A8B75}" srcOrd="0" destOrd="0" presId="urn:microsoft.com/office/officeart/2005/8/layout/default"/>
    <dgm:cxn modelId="{4AE026DA-487B-453A-ADFA-E2C94BA2BA31}" type="presOf" srcId="{79246B7E-CFBA-4A3F-AC29-8BF8007C88E2}" destId="{F5145E00-6E8F-42DD-A64A-8148D25745A5}" srcOrd="0" destOrd="0" presId="urn:microsoft.com/office/officeart/2005/8/layout/default"/>
    <dgm:cxn modelId="{B619D6E0-E437-4CF2-805E-67CEC2BA6A89}" type="presOf" srcId="{039528E2-DC8E-4C8A-83B5-52F2B49B0C18}" destId="{129B4D86-1CF8-4DC4-AB1C-43D615367DDC}" srcOrd="0" destOrd="0" presId="urn:microsoft.com/office/officeart/2005/8/layout/default"/>
    <dgm:cxn modelId="{C1E2ACE3-3506-42A6-93FA-C84EE5F8E17E}" srcId="{02FBCA19-2EEB-4CA7-BCB1-E09B71A38D74}" destId="{AB5C28C1-26D9-4E6D-8A4E-3A6DA7F733F0}" srcOrd="6" destOrd="0" parTransId="{64244D06-4D90-4CF6-BE1B-BA7841762444}" sibTransId="{DCC8493D-58A4-4E88-AEB8-E8CA7F13FAB7}"/>
    <dgm:cxn modelId="{C7A7B3E4-EADA-4E9E-B314-75B99D331231}" type="presOf" srcId="{E97F7019-EC34-4E18-BA87-1AC906656E8A}" destId="{3F0A5A94-2DD8-40EC-A02D-9C674E036D00}" srcOrd="0" destOrd="0" presId="urn:microsoft.com/office/officeart/2005/8/layout/default"/>
    <dgm:cxn modelId="{D10019E8-7A45-4E5C-8B77-B593CF1D5C17}" type="presOf" srcId="{AB5C28C1-26D9-4E6D-8A4E-3A6DA7F733F0}" destId="{3D923501-19DC-43D0-87FC-E9E56FA24565}" srcOrd="0" destOrd="0" presId="urn:microsoft.com/office/officeart/2005/8/layout/default"/>
    <dgm:cxn modelId="{CD5A29F4-BF2A-42E2-9972-078D161D8E69}" type="presOf" srcId="{2160A89E-294D-4E43-866C-0EF7B5F656E8}" destId="{4A8EE649-18B0-4933-A69D-160F85A20DA5}" srcOrd="0" destOrd="0" presId="urn:microsoft.com/office/officeart/2005/8/layout/default"/>
    <dgm:cxn modelId="{875026FD-AB51-4FA8-ADEC-DF93D00222C0}" srcId="{02FBCA19-2EEB-4CA7-BCB1-E09B71A38D74}" destId="{E97F7019-EC34-4E18-BA87-1AC906656E8A}" srcOrd="5" destOrd="0" parTransId="{C055146C-FFBD-4766-933F-595E1876E675}" sibTransId="{22E37945-F6E0-4947-9E46-C9FC2888F954}"/>
    <dgm:cxn modelId="{4A28CA94-BE8C-47CD-83E7-81B4F630CD41}" type="presParOf" srcId="{03B6DE88-9C8B-4E23-AC36-5B485255FA31}" destId="{8834B05A-D40A-4228-8557-4A011D467A90}" srcOrd="0" destOrd="0" presId="urn:microsoft.com/office/officeart/2005/8/layout/default"/>
    <dgm:cxn modelId="{4B433A25-8DF1-4454-8347-401F88F7C243}" type="presParOf" srcId="{03B6DE88-9C8B-4E23-AC36-5B485255FA31}" destId="{0715A100-7D31-46C1-B6DE-C30061105F1F}" srcOrd="1" destOrd="0" presId="urn:microsoft.com/office/officeart/2005/8/layout/default"/>
    <dgm:cxn modelId="{33B9C715-63C5-4C2F-A1FE-6C4A1B0AA5A1}" type="presParOf" srcId="{03B6DE88-9C8B-4E23-AC36-5B485255FA31}" destId="{129B4D86-1CF8-4DC4-AB1C-43D615367DDC}" srcOrd="2" destOrd="0" presId="urn:microsoft.com/office/officeart/2005/8/layout/default"/>
    <dgm:cxn modelId="{F66D6817-96D5-4C00-92EB-0C2F97FA681F}" type="presParOf" srcId="{03B6DE88-9C8B-4E23-AC36-5B485255FA31}" destId="{B6D29368-74BE-4B0C-91E5-DBA2CBAA5BC9}" srcOrd="3" destOrd="0" presId="urn:microsoft.com/office/officeart/2005/8/layout/default"/>
    <dgm:cxn modelId="{6610BBD5-86CB-4415-8642-FF8DA1A8314E}" type="presParOf" srcId="{03B6DE88-9C8B-4E23-AC36-5B485255FA31}" destId="{F5145E00-6E8F-42DD-A64A-8148D25745A5}" srcOrd="4" destOrd="0" presId="urn:microsoft.com/office/officeart/2005/8/layout/default"/>
    <dgm:cxn modelId="{E3A85636-1247-4721-832F-8D03F54C33A2}" type="presParOf" srcId="{03B6DE88-9C8B-4E23-AC36-5B485255FA31}" destId="{563450B1-A34F-4BD4-AAA5-F2D9647682EC}" srcOrd="5" destOrd="0" presId="urn:microsoft.com/office/officeart/2005/8/layout/default"/>
    <dgm:cxn modelId="{BD72B50D-B5BF-4C54-AB43-20F5D251E321}" type="presParOf" srcId="{03B6DE88-9C8B-4E23-AC36-5B485255FA31}" destId="{25126161-2C47-42F7-82EB-7B23345A8B75}" srcOrd="6" destOrd="0" presId="urn:microsoft.com/office/officeart/2005/8/layout/default"/>
    <dgm:cxn modelId="{F070B5A8-3F40-49A9-8AA7-C1EC4153AC25}" type="presParOf" srcId="{03B6DE88-9C8B-4E23-AC36-5B485255FA31}" destId="{4147BF71-33D9-4B87-8257-EA599F686316}" srcOrd="7" destOrd="0" presId="urn:microsoft.com/office/officeart/2005/8/layout/default"/>
    <dgm:cxn modelId="{AFCA6EF4-64BC-4BC6-B36B-ED0CBE0A5C60}" type="presParOf" srcId="{03B6DE88-9C8B-4E23-AC36-5B485255FA31}" destId="{08DDCB27-2287-4634-B547-F3E0E275B110}" srcOrd="8" destOrd="0" presId="urn:microsoft.com/office/officeart/2005/8/layout/default"/>
    <dgm:cxn modelId="{9961DC0A-25CD-48A6-82D2-9ED4F43348E6}" type="presParOf" srcId="{03B6DE88-9C8B-4E23-AC36-5B485255FA31}" destId="{F57A7021-FE00-421B-AA9D-D6621984FD11}" srcOrd="9" destOrd="0" presId="urn:microsoft.com/office/officeart/2005/8/layout/default"/>
    <dgm:cxn modelId="{FB0D229F-608C-44FD-B652-03AE85AAC002}" type="presParOf" srcId="{03B6DE88-9C8B-4E23-AC36-5B485255FA31}" destId="{3F0A5A94-2DD8-40EC-A02D-9C674E036D00}" srcOrd="10" destOrd="0" presId="urn:microsoft.com/office/officeart/2005/8/layout/default"/>
    <dgm:cxn modelId="{B621F54F-D9A9-4B5B-A116-CE7D5C04BEC1}" type="presParOf" srcId="{03B6DE88-9C8B-4E23-AC36-5B485255FA31}" destId="{7CA20985-8D5C-4006-95DF-20CBEBB933C7}" srcOrd="11" destOrd="0" presId="urn:microsoft.com/office/officeart/2005/8/layout/default"/>
    <dgm:cxn modelId="{0FBF7933-5881-4032-B20D-4358559A644C}" type="presParOf" srcId="{03B6DE88-9C8B-4E23-AC36-5B485255FA31}" destId="{3D923501-19DC-43D0-87FC-E9E56FA24565}" srcOrd="12" destOrd="0" presId="urn:microsoft.com/office/officeart/2005/8/layout/default"/>
    <dgm:cxn modelId="{61C91B52-5DA3-4DA1-A857-71C2A2CEE77B}" type="presParOf" srcId="{03B6DE88-9C8B-4E23-AC36-5B485255FA31}" destId="{9DB31C76-5B45-4D20-9A39-EA201BD01BC6}" srcOrd="13" destOrd="0" presId="urn:microsoft.com/office/officeart/2005/8/layout/default"/>
    <dgm:cxn modelId="{C33EB447-2DCE-46DE-9589-1D1C7282F68A}" type="presParOf" srcId="{03B6DE88-9C8B-4E23-AC36-5B485255FA31}" destId="{F6BE8EB1-C63F-4006-BC80-131DD4674E2F}" srcOrd="14" destOrd="0" presId="urn:microsoft.com/office/officeart/2005/8/layout/default"/>
    <dgm:cxn modelId="{C8C465F8-2C53-4C56-A3FB-5FD4BD44E9D8}" type="presParOf" srcId="{03B6DE88-9C8B-4E23-AC36-5B485255FA31}" destId="{B023F0A0-8E99-4A62-992F-D5BF1F85CB91}" srcOrd="15" destOrd="0" presId="urn:microsoft.com/office/officeart/2005/8/layout/default"/>
    <dgm:cxn modelId="{332647E7-CD86-44DC-85CC-51FD9209851A}" type="presParOf" srcId="{03B6DE88-9C8B-4E23-AC36-5B485255FA31}" destId="{8E56DFB2-B7EF-4D00-831C-406AAD3B8717}" srcOrd="16" destOrd="0" presId="urn:microsoft.com/office/officeart/2005/8/layout/default"/>
    <dgm:cxn modelId="{03CC07C5-5FA0-4B2E-ACA3-1CD7398355F6}" type="presParOf" srcId="{03B6DE88-9C8B-4E23-AC36-5B485255FA31}" destId="{D471F936-AC01-4581-A55B-70B874EDDB36}" srcOrd="17" destOrd="0" presId="urn:microsoft.com/office/officeart/2005/8/layout/default"/>
    <dgm:cxn modelId="{126C1D71-5882-4128-AF59-55B574B569FE}" type="presParOf" srcId="{03B6DE88-9C8B-4E23-AC36-5B485255FA31}" destId="{CE9F1AE2-AB90-46A2-9746-FD3044A77708}" srcOrd="18" destOrd="0" presId="urn:microsoft.com/office/officeart/2005/8/layout/default"/>
    <dgm:cxn modelId="{50C2D53F-B227-4762-B019-1BBC1AFBAF22}" type="presParOf" srcId="{03B6DE88-9C8B-4E23-AC36-5B485255FA31}" destId="{360C4D13-89AD-4C96-8C18-D63F3FF60468}" srcOrd="19" destOrd="0" presId="urn:microsoft.com/office/officeart/2005/8/layout/default"/>
    <dgm:cxn modelId="{CC38CF75-CFCE-4CDD-8436-978EE2065D1D}" type="presParOf" srcId="{03B6DE88-9C8B-4E23-AC36-5B485255FA31}" destId="{A6A07D44-F029-4C20-87B1-82E6F16751EC}" srcOrd="20" destOrd="0" presId="urn:microsoft.com/office/officeart/2005/8/layout/default"/>
    <dgm:cxn modelId="{B83F4A80-307C-483D-A897-6A7156ABFE40}" type="presParOf" srcId="{03B6DE88-9C8B-4E23-AC36-5B485255FA31}" destId="{402EFBC4-583E-4FA9-9E77-34E77F3AEF1F}" srcOrd="21" destOrd="0" presId="urn:microsoft.com/office/officeart/2005/8/layout/default"/>
    <dgm:cxn modelId="{EB4DBECB-34A8-411A-B5CD-CF802AD43AD6}" type="presParOf" srcId="{03B6DE88-9C8B-4E23-AC36-5B485255FA31}" destId="{C4F3D4C8-0588-417C-B243-5D0EB8A480B0}" srcOrd="22" destOrd="0" presId="urn:microsoft.com/office/officeart/2005/8/layout/default"/>
    <dgm:cxn modelId="{9C481B48-B766-4178-8861-7634839E47FF}" type="presParOf" srcId="{03B6DE88-9C8B-4E23-AC36-5B485255FA31}" destId="{64B6960C-FB17-4824-B300-0F427E995C17}" srcOrd="23" destOrd="0" presId="urn:microsoft.com/office/officeart/2005/8/layout/default"/>
    <dgm:cxn modelId="{467A1A9A-605C-45DE-8182-1CF43FCA3580}" type="presParOf" srcId="{03B6DE88-9C8B-4E23-AC36-5B485255FA31}" destId="{4A8EE649-18B0-4933-A69D-160F85A20DA5}"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55FE6A-23F6-4449-9C04-8098ADF8364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5471674-F1C8-49A1-9DFC-F8C820A43DB4}">
      <dgm:prSet/>
      <dgm:spPr/>
      <dgm:t>
        <a:bodyPr/>
        <a:lstStyle/>
        <a:p>
          <a:r>
            <a:rPr lang="en-US"/>
            <a:t>Physical Barriers – poor equipment</a:t>
          </a:r>
        </a:p>
      </dgm:t>
    </dgm:pt>
    <dgm:pt modelId="{1BAE9164-9508-4797-9FDA-B9B6F37D5D22}" type="parTrans" cxnId="{946DDD1D-26A9-42A2-AD3B-6AA01FDB6A8B}">
      <dgm:prSet/>
      <dgm:spPr/>
      <dgm:t>
        <a:bodyPr/>
        <a:lstStyle/>
        <a:p>
          <a:endParaRPr lang="en-US"/>
        </a:p>
      </dgm:t>
    </dgm:pt>
    <dgm:pt modelId="{DD2A9CE3-9E4F-4F9D-BB5D-3248C139F8D0}" type="sibTrans" cxnId="{946DDD1D-26A9-42A2-AD3B-6AA01FDB6A8B}">
      <dgm:prSet/>
      <dgm:spPr/>
      <dgm:t>
        <a:bodyPr/>
        <a:lstStyle/>
        <a:p>
          <a:endParaRPr lang="en-US"/>
        </a:p>
      </dgm:t>
    </dgm:pt>
    <dgm:pt modelId="{AB2AF991-0990-4163-8E8B-A9AC8DEF0B16}">
      <dgm:prSet/>
      <dgm:spPr/>
      <dgm:t>
        <a:bodyPr/>
        <a:lstStyle/>
        <a:p>
          <a:r>
            <a:rPr lang="en-US"/>
            <a:t>Attitudes – emotions (anger, nervous, need to win)</a:t>
          </a:r>
        </a:p>
      </dgm:t>
    </dgm:pt>
    <dgm:pt modelId="{1D4CBDEE-1023-495D-B2B9-FFE871D35179}" type="parTrans" cxnId="{B0604AEA-B201-4408-AA30-6C3582E2E3DC}">
      <dgm:prSet/>
      <dgm:spPr/>
      <dgm:t>
        <a:bodyPr/>
        <a:lstStyle/>
        <a:p>
          <a:endParaRPr lang="en-US"/>
        </a:p>
      </dgm:t>
    </dgm:pt>
    <dgm:pt modelId="{E949DD3E-EB80-4F9E-AD2A-352833229FE8}" type="sibTrans" cxnId="{B0604AEA-B201-4408-AA30-6C3582E2E3DC}">
      <dgm:prSet/>
      <dgm:spPr/>
      <dgm:t>
        <a:bodyPr/>
        <a:lstStyle/>
        <a:p>
          <a:endParaRPr lang="en-US"/>
        </a:p>
      </dgm:t>
    </dgm:pt>
    <dgm:pt modelId="{A3780B54-E924-441E-A535-D73461572EAC}">
      <dgm:prSet/>
      <dgm:spPr/>
      <dgm:t>
        <a:bodyPr/>
        <a:lstStyle/>
        <a:p>
          <a:r>
            <a:rPr lang="en-US"/>
            <a:t>Language – Slang and professional jargon from different generations</a:t>
          </a:r>
        </a:p>
      </dgm:t>
    </dgm:pt>
    <dgm:pt modelId="{CFC4238C-EE8E-4F10-8930-1FEC1FF07C20}" type="parTrans" cxnId="{D8DA9B28-D1E2-4D45-A609-063E72D4F5C1}">
      <dgm:prSet/>
      <dgm:spPr/>
      <dgm:t>
        <a:bodyPr/>
        <a:lstStyle/>
        <a:p>
          <a:endParaRPr lang="en-US"/>
        </a:p>
      </dgm:t>
    </dgm:pt>
    <dgm:pt modelId="{04B7D8A6-C7AA-43E2-A431-EEB5DDBD8738}" type="sibTrans" cxnId="{D8DA9B28-D1E2-4D45-A609-063E72D4F5C1}">
      <dgm:prSet/>
      <dgm:spPr/>
      <dgm:t>
        <a:bodyPr/>
        <a:lstStyle/>
        <a:p>
          <a:endParaRPr lang="en-US"/>
        </a:p>
      </dgm:t>
    </dgm:pt>
    <dgm:pt modelId="{00D3E186-E5F4-4F18-93EA-FF6BF6119739}">
      <dgm:prSet/>
      <dgm:spPr/>
      <dgm:t>
        <a:bodyPr/>
        <a:lstStyle/>
        <a:p>
          <a:r>
            <a:rPr lang="en-US"/>
            <a:t>Cultural Noise – stereotypes </a:t>
          </a:r>
        </a:p>
      </dgm:t>
    </dgm:pt>
    <dgm:pt modelId="{EF5F4057-8880-43C3-AB04-5277AAD5793C}" type="parTrans" cxnId="{4FE7D45F-630A-4F00-B8BB-8BA2546C94DA}">
      <dgm:prSet/>
      <dgm:spPr/>
      <dgm:t>
        <a:bodyPr/>
        <a:lstStyle/>
        <a:p>
          <a:endParaRPr lang="en-US"/>
        </a:p>
      </dgm:t>
    </dgm:pt>
    <dgm:pt modelId="{1F62BFF2-7D35-4501-8C18-057F7FA568A8}" type="sibTrans" cxnId="{4FE7D45F-630A-4F00-B8BB-8BA2546C94DA}">
      <dgm:prSet/>
      <dgm:spPr/>
      <dgm:t>
        <a:bodyPr/>
        <a:lstStyle/>
        <a:p>
          <a:endParaRPr lang="en-US"/>
        </a:p>
      </dgm:t>
    </dgm:pt>
    <dgm:pt modelId="{614D6DD1-C885-4182-B234-1885FCC9FC05}">
      <dgm:prSet/>
      <dgm:spPr/>
      <dgm:t>
        <a:bodyPr/>
        <a:lstStyle/>
        <a:p>
          <a:r>
            <a:rPr lang="en-US"/>
            <a:t>Information Overload – too much info - takes time to absorb information</a:t>
          </a:r>
        </a:p>
      </dgm:t>
    </dgm:pt>
    <dgm:pt modelId="{2DD064FC-3C70-41ED-8D3B-C32C69CC873C}" type="parTrans" cxnId="{8E8AF8BC-460A-459F-A3C3-FCCB55338D70}">
      <dgm:prSet/>
      <dgm:spPr/>
      <dgm:t>
        <a:bodyPr/>
        <a:lstStyle/>
        <a:p>
          <a:endParaRPr lang="en-US"/>
        </a:p>
      </dgm:t>
    </dgm:pt>
    <dgm:pt modelId="{30A80C1E-9E9B-4A4A-8A82-73AF8DE97F26}" type="sibTrans" cxnId="{8E8AF8BC-460A-459F-A3C3-FCCB55338D70}">
      <dgm:prSet/>
      <dgm:spPr/>
      <dgm:t>
        <a:bodyPr/>
        <a:lstStyle/>
        <a:p>
          <a:endParaRPr lang="en-US"/>
        </a:p>
      </dgm:t>
    </dgm:pt>
    <dgm:pt modelId="{CF598512-F826-4137-B43C-D62DF2AB61DE}">
      <dgm:prSet/>
      <dgm:spPr/>
      <dgm:t>
        <a:bodyPr/>
        <a:lstStyle/>
        <a:p>
          <a:r>
            <a:rPr lang="en-US"/>
            <a:t>Jumping to conclusions – listen to all the facts</a:t>
          </a:r>
        </a:p>
      </dgm:t>
    </dgm:pt>
    <dgm:pt modelId="{51D63969-D609-4C7B-BFE9-A18594BC7812}" type="parTrans" cxnId="{D132B115-2FF8-488E-877A-46199E4342C5}">
      <dgm:prSet/>
      <dgm:spPr/>
      <dgm:t>
        <a:bodyPr/>
        <a:lstStyle/>
        <a:p>
          <a:endParaRPr lang="en-US"/>
        </a:p>
      </dgm:t>
    </dgm:pt>
    <dgm:pt modelId="{6BF8DD2F-71C0-4F34-AB0A-9C7CBB6EBAFC}" type="sibTrans" cxnId="{D132B115-2FF8-488E-877A-46199E4342C5}">
      <dgm:prSet/>
      <dgm:spPr/>
      <dgm:t>
        <a:bodyPr/>
        <a:lstStyle/>
        <a:p>
          <a:endParaRPr lang="en-US"/>
        </a:p>
      </dgm:t>
    </dgm:pt>
    <dgm:pt modelId="{A878A2BD-0C52-417E-82D6-FFEBF960CE59}" type="pres">
      <dgm:prSet presAssocID="{0B55FE6A-23F6-4449-9C04-8098ADF83641}" presName="vert0" presStyleCnt="0">
        <dgm:presLayoutVars>
          <dgm:dir/>
          <dgm:animOne val="branch"/>
          <dgm:animLvl val="lvl"/>
        </dgm:presLayoutVars>
      </dgm:prSet>
      <dgm:spPr/>
    </dgm:pt>
    <dgm:pt modelId="{369F224F-815E-44FE-995A-3FA0A5ADFA72}" type="pres">
      <dgm:prSet presAssocID="{D5471674-F1C8-49A1-9DFC-F8C820A43DB4}" presName="thickLine" presStyleLbl="alignNode1" presStyleIdx="0" presStyleCnt="6"/>
      <dgm:spPr/>
    </dgm:pt>
    <dgm:pt modelId="{FFF01871-001A-4081-86DF-18D538BF4429}" type="pres">
      <dgm:prSet presAssocID="{D5471674-F1C8-49A1-9DFC-F8C820A43DB4}" presName="horz1" presStyleCnt="0"/>
      <dgm:spPr/>
    </dgm:pt>
    <dgm:pt modelId="{9ADA4733-139F-4534-A1A6-670EBAF9F74B}" type="pres">
      <dgm:prSet presAssocID="{D5471674-F1C8-49A1-9DFC-F8C820A43DB4}" presName="tx1" presStyleLbl="revTx" presStyleIdx="0" presStyleCnt="6"/>
      <dgm:spPr/>
    </dgm:pt>
    <dgm:pt modelId="{40342133-F1F8-483E-86A7-37F7C6E813E8}" type="pres">
      <dgm:prSet presAssocID="{D5471674-F1C8-49A1-9DFC-F8C820A43DB4}" presName="vert1" presStyleCnt="0"/>
      <dgm:spPr/>
    </dgm:pt>
    <dgm:pt modelId="{19E76513-A75F-4010-8265-707D6FE076DE}" type="pres">
      <dgm:prSet presAssocID="{AB2AF991-0990-4163-8E8B-A9AC8DEF0B16}" presName="thickLine" presStyleLbl="alignNode1" presStyleIdx="1" presStyleCnt="6"/>
      <dgm:spPr/>
    </dgm:pt>
    <dgm:pt modelId="{392F4EBF-D1B2-4D06-AF3E-89B1455D7B81}" type="pres">
      <dgm:prSet presAssocID="{AB2AF991-0990-4163-8E8B-A9AC8DEF0B16}" presName="horz1" presStyleCnt="0"/>
      <dgm:spPr/>
    </dgm:pt>
    <dgm:pt modelId="{A100B7BD-B7F8-4408-BFFF-B12DE81755E8}" type="pres">
      <dgm:prSet presAssocID="{AB2AF991-0990-4163-8E8B-A9AC8DEF0B16}" presName="tx1" presStyleLbl="revTx" presStyleIdx="1" presStyleCnt="6"/>
      <dgm:spPr/>
    </dgm:pt>
    <dgm:pt modelId="{8C924168-4D4B-4ADE-ADD5-6DC786BF0C3D}" type="pres">
      <dgm:prSet presAssocID="{AB2AF991-0990-4163-8E8B-A9AC8DEF0B16}" presName="vert1" presStyleCnt="0"/>
      <dgm:spPr/>
    </dgm:pt>
    <dgm:pt modelId="{ED282CF9-D9D2-4A70-BB32-CC48D7EC0D20}" type="pres">
      <dgm:prSet presAssocID="{A3780B54-E924-441E-A535-D73461572EAC}" presName="thickLine" presStyleLbl="alignNode1" presStyleIdx="2" presStyleCnt="6"/>
      <dgm:spPr/>
    </dgm:pt>
    <dgm:pt modelId="{DB6A02B5-9E43-49B5-9D61-38986D9197F3}" type="pres">
      <dgm:prSet presAssocID="{A3780B54-E924-441E-A535-D73461572EAC}" presName="horz1" presStyleCnt="0"/>
      <dgm:spPr/>
    </dgm:pt>
    <dgm:pt modelId="{6A5DBCDC-7695-439B-B2B9-685641802B7A}" type="pres">
      <dgm:prSet presAssocID="{A3780B54-E924-441E-A535-D73461572EAC}" presName="tx1" presStyleLbl="revTx" presStyleIdx="2" presStyleCnt="6"/>
      <dgm:spPr/>
    </dgm:pt>
    <dgm:pt modelId="{DDDA9914-3FBB-4B56-B5A5-C442C5FB8811}" type="pres">
      <dgm:prSet presAssocID="{A3780B54-E924-441E-A535-D73461572EAC}" presName="vert1" presStyleCnt="0"/>
      <dgm:spPr/>
    </dgm:pt>
    <dgm:pt modelId="{FB59718A-7D25-4E9B-973B-A22D6FF8F4A7}" type="pres">
      <dgm:prSet presAssocID="{00D3E186-E5F4-4F18-93EA-FF6BF6119739}" presName="thickLine" presStyleLbl="alignNode1" presStyleIdx="3" presStyleCnt="6"/>
      <dgm:spPr/>
    </dgm:pt>
    <dgm:pt modelId="{524DC38A-FBD5-4F59-9B79-BBABED5D6830}" type="pres">
      <dgm:prSet presAssocID="{00D3E186-E5F4-4F18-93EA-FF6BF6119739}" presName="horz1" presStyleCnt="0"/>
      <dgm:spPr/>
    </dgm:pt>
    <dgm:pt modelId="{AB7B78A1-22BF-4FAE-BB02-0BC96BBF670A}" type="pres">
      <dgm:prSet presAssocID="{00D3E186-E5F4-4F18-93EA-FF6BF6119739}" presName="tx1" presStyleLbl="revTx" presStyleIdx="3" presStyleCnt="6"/>
      <dgm:spPr/>
    </dgm:pt>
    <dgm:pt modelId="{A9561ABD-67CB-4234-A45F-04F644E58647}" type="pres">
      <dgm:prSet presAssocID="{00D3E186-E5F4-4F18-93EA-FF6BF6119739}" presName="vert1" presStyleCnt="0"/>
      <dgm:spPr/>
    </dgm:pt>
    <dgm:pt modelId="{3B6DAE7F-F8E8-4BED-B2BB-CE104AB6D0B1}" type="pres">
      <dgm:prSet presAssocID="{614D6DD1-C885-4182-B234-1885FCC9FC05}" presName="thickLine" presStyleLbl="alignNode1" presStyleIdx="4" presStyleCnt="6"/>
      <dgm:spPr/>
    </dgm:pt>
    <dgm:pt modelId="{C997D846-77B4-48F3-91F1-858EEA77C6ED}" type="pres">
      <dgm:prSet presAssocID="{614D6DD1-C885-4182-B234-1885FCC9FC05}" presName="horz1" presStyleCnt="0"/>
      <dgm:spPr/>
    </dgm:pt>
    <dgm:pt modelId="{C06E0A7A-B033-42EC-9581-45AD91452655}" type="pres">
      <dgm:prSet presAssocID="{614D6DD1-C885-4182-B234-1885FCC9FC05}" presName="tx1" presStyleLbl="revTx" presStyleIdx="4" presStyleCnt="6"/>
      <dgm:spPr/>
    </dgm:pt>
    <dgm:pt modelId="{F6AE3978-6E47-42E1-B21D-4DE310076E0C}" type="pres">
      <dgm:prSet presAssocID="{614D6DD1-C885-4182-B234-1885FCC9FC05}" presName="vert1" presStyleCnt="0"/>
      <dgm:spPr/>
    </dgm:pt>
    <dgm:pt modelId="{FEFA81AD-F801-4D67-B219-5F0C7AD583D8}" type="pres">
      <dgm:prSet presAssocID="{CF598512-F826-4137-B43C-D62DF2AB61DE}" presName="thickLine" presStyleLbl="alignNode1" presStyleIdx="5" presStyleCnt="6"/>
      <dgm:spPr/>
    </dgm:pt>
    <dgm:pt modelId="{14EECE55-386A-4DDD-9EA7-AD5FC25E715E}" type="pres">
      <dgm:prSet presAssocID="{CF598512-F826-4137-B43C-D62DF2AB61DE}" presName="horz1" presStyleCnt="0"/>
      <dgm:spPr/>
    </dgm:pt>
    <dgm:pt modelId="{EC17DDCF-B36B-4787-9E60-5379ECADC150}" type="pres">
      <dgm:prSet presAssocID="{CF598512-F826-4137-B43C-D62DF2AB61DE}" presName="tx1" presStyleLbl="revTx" presStyleIdx="5" presStyleCnt="6"/>
      <dgm:spPr/>
    </dgm:pt>
    <dgm:pt modelId="{CB167959-D0C5-4B23-BD3B-946A7AF28881}" type="pres">
      <dgm:prSet presAssocID="{CF598512-F826-4137-B43C-D62DF2AB61DE}" presName="vert1" presStyleCnt="0"/>
      <dgm:spPr/>
    </dgm:pt>
  </dgm:ptLst>
  <dgm:cxnLst>
    <dgm:cxn modelId="{F3251F12-177A-4BA5-BDF6-C3E4C2EB2DAC}" type="presOf" srcId="{AB2AF991-0990-4163-8E8B-A9AC8DEF0B16}" destId="{A100B7BD-B7F8-4408-BFFF-B12DE81755E8}" srcOrd="0" destOrd="0" presId="urn:microsoft.com/office/officeart/2008/layout/LinedList"/>
    <dgm:cxn modelId="{D132B115-2FF8-488E-877A-46199E4342C5}" srcId="{0B55FE6A-23F6-4449-9C04-8098ADF83641}" destId="{CF598512-F826-4137-B43C-D62DF2AB61DE}" srcOrd="5" destOrd="0" parTransId="{51D63969-D609-4C7B-BFE9-A18594BC7812}" sibTransId="{6BF8DD2F-71C0-4F34-AB0A-9C7CBB6EBAFC}"/>
    <dgm:cxn modelId="{946DDD1D-26A9-42A2-AD3B-6AA01FDB6A8B}" srcId="{0B55FE6A-23F6-4449-9C04-8098ADF83641}" destId="{D5471674-F1C8-49A1-9DFC-F8C820A43DB4}" srcOrd="0" destOrd="0" parTransId="{1BAE9164-9508-4797-9FDA-B9B6F37D5D22}" sibTransId="{DD2A9CE3-9E4F-4F9D-BB5D-3248C139F8D0}"/>
    <dgm:cxn modelId="{D8DA9B28-D1E2-4D45-A609-063E72D4F5C1}" srcId="{0B55FE6A-23F6-4449-9C04-8098ADF83641}" destId="{A3780B54-E924-441E-A535-D73461572EAC}" srcOrd="2" destOrd="0" parTransId="{CFC4238C-EE8E-4F10-8930-1FEC1FF07C20}" sibTransId="{04B7D8A6-C7AA-43E2-A431-EEB5DDBD8738}"/>
    <dgm:cxn modelId="{4FE7D45F-630A-4F00-B8BB-8BA2546C94DA}" srcId="{0B55FE6A-23F6-4449-9C04-8098ADF83641}" destId="{00D3E186-E5F4-4F18-93EA-FF6BF6119739}" srcOrd="3" destOrd="0" parTransId="{EF5F4057-8880-43C3-AB04-5277AAD5793C}" sibTransId="{1F62BFF2-7D35-4501-8C18-057F7FA568A8}"/>
    <dgm:cxn modelId="{21FF8361-423D-4A79-97A5-96555D73FD0C}" type="presOf" srcId="{CF598512-F826-4137-B43C-D62DF2AB61DE}" destId="{EC17DDCF-B36B-4787-9E60-5379ECADC150}" srcOrd="0" destOrd="0" presId="urn:microsoft.com/office/officeart/2008/layout/LinedList"/>
    <dgm:cxn modelId="{8A17D842-22E5-4F5D-BCC7-7C9ACA5E1BA8}" type="presOf" srcId="{A3780B54-E924-441E-A535-D73461572EAC}" destId="{6A5DBCDC-7695-439B-B2B9-685641802B7A}" srcOrd="0" destOrd="0" presId="urn:microsoft.com/office/officeart/2008/layout/LinedList"/>
    <dgm:cxn modelId="{1ABC0295-7CA9-43DA-B7B3-C24213E06B41}" type="presOf" srcId="{D5471674-F1C8-49A1-9DFC-F8C820A43DB4}" destId="{9ADA4733-139F-4534-A1A6-670EBAF9F74B}" srcOrd="0" destOrd="0" presId="urn:microsoft.com/office/officeart/2008/layout/LinedList"/>
    <dgm:cxn modelId="{38099FA5-D508-4D97-A2C9-6E63AE05C9A8}" type="presOf" srcId="{00D3E186-E5F4-4F18-93EA-FF6BF6119739}" destId="{AB7B78A1-22BF-4FAE-BB02-0BC96BBF670A}" srcOrd="0" destOrd="0" presId="urn:microsoft.com/office/officeart/2008/layout/LinedList"/>
    <dgm:cxn modelId="{6ECC42AD-2718-446D-B85C-5B2F796767C9}" type="presOf" srcId="{614D6DD1-C885-4182-B234-1885FCC9FC05}" destId="{C06E0A7A-B033-42EC-9581-45AD91452655}" srcOrd="0" destOrd="0" presId="urn:microsoft.com/office/officeart/2008/layout/LinedList"/>
    <dgm:cxn modelId="{8E8AF8BC-460A-459F-A3C3-FCCB55338D70}" srcId="{0B55FE6A-23F6-4449-9C04-8098ADF83641}" destId="{614D6DD1-C885-4182-B234-1885FCC9FC05}" srcOrd="4" destOrd="0" parTransId="{2DD064FC-3C70-41ED-8D3B-C32C69CC873C}" sibTransId="{30A80C1E-9E9B-4A4A-8A82-73AF8DE97F26}"/>
    <dgm:cxn modelId="{949237DD-D65E-4769-B174-1CF00E8AC302}" type="presOf" srcId="{0B55FE6A-23F6-4449-9C04-8098ADF83641}" destId="{A878A2BD-0C52-417E-82D6-FFEBF960CE59}" srcOrd="0" destOrd="0" presId="urn:microsoft.com/office/officeart/2008/layout/LinedList"/>
    <dgm:cxn modelId="{B0604AEA-B201-4408-AA30-6C3582E2E3DC}" srcId="{0B55FE6A-23F6-4449-9C04-8098ADF83641}" destId="{AB2AF991-0990-4163-8E8B-A9AC8DEF0B16}" srcOrd="1" destOrd="0" parTransId="{1D4CBDEE-1023-495D-B2B9-FFE871D35179}" sibTransId="{E949DD3E-EB80-4F9E-AD2A-352833229FE8}"/>
    <dgm:cxn modelId="{8B0F85B4-5351-4EEB-855F-E25C41F77BDB}" type="presParOf" srcId="{A878A2BD-0C52-417E-82D6-FFEBF960CE59}" destId="{369F224F-815E-44FE-995A-3FA0A5ADFA72}" srcOrd="0" destOrd="0" presId="urn:microsoft.com/office/officeart/2008/layout/LinedList"/>
    <dgm:cxn modelId="{BAC6F5C6-8C0E-4157-8BD7-A8351B9CD51A}" type="presParOf" srcId="{A878A2BD-0C52-417E-82D6-FFEBF960CE59}" destId="{FFF01871-001A-4081-86DF-18D538BF4429}" srcOrd="1" destOrd="0" presId="urn:microsoft.com/office/officeart/2008/layout/LinedList"/>
    <dgm:cxn modelId="{F939501C-0D07-4490-87C9-D51DB943EE1B}" type="presParOf" srcId="{FFF01871-001A-4081-86DF-18D538BF4429}" destId="{9ADA4733-139F-4534-A1A6-670EBAF9F74B}" srcOrd="0" destOrd="0" presId="urn:microsoft.com/office/officeart/2008/layout/LinedList"/>
    <dgm:cxn modelId="{1FD4646F-41FF-4CC0-BBC5-DD191DF4CE0A}" type="presParOf" srcId="{FFF01871-001A-4081-86DF-18D538BF4429}" destId="{40342133-F1F8-483E-86A7-37F7C6E813E8}" srcOrd="1" destOrd="0" presId="urn:microsoft.com/office/officeart/2008/layout/LinedList"/>
    <dgm:cxn modelId="{4DF91AF6-1489-4A90-A821-E6A261B2EA07}" type="presParOf" srcId="{A878A2BD-0C52-417E-82D6-FFEBF960CE59}" destId="{19E76513-A75F-4010-8265-707D6FE076DE}" srcOrd="2" destOrd="0" presId="urn:microsoft.com/office/officeart/2008/layout/LinedList"/>
    <dgm:cxn modelId="{2660BC02-C3D6-4EA0-BE9C-1596CDF0FC6C}" type="presParOf" srcId="{A878A2BD-0C52-417E-82D6-FFEBF960CE59}" destId="{392F4EBF-D1B2-4D06-AF3E-89B1455D7B81}" srcOrd="3" destOrd="0" presId="urn:microsoft.com/office/officeart/2008/layout/LinedList"/>
    <dgm:cxn modelId="{54A92A35-B6D3-4A33-9215-C0634B62C373}" type="presParOf" srcId="{392F4EBF-D1B2-4D06-AF3E-89B1455D7B81}" destId="{A100B7BD-B7F8-4408-BFFF-B12DE81755E8}" srcOrd="0" destOrd="0" presId="urn:microsoft.com/office/officeart/2008/layout/LinedList"/>
    <dgm:cxn modelId="{A7ED8187-A7D4-43AF-BAD5-D0424A26735A}" type="presParOf" srcId="{392F4EBF-D1B2-4D06-AF3E-89B1455D7B81}" destId="{8C924168-4D4B-4ADE-ADD5-6DC786BF0C3D}" srcOrd="1" destOrd="0" presId="urn:microsoft.com/office/officeart/2008/layout/LinedList"/>
    <dgm:cxn modelId="{B2735B34-A0D0-4C3E-B99B-10362100283A}" type="presParOf" srcId="{A878A2BD-0C52-417E-82D6-FFEBF960CE59}" destId="{ED282CF9-D9D2-4A70-BB32-CC48D7EC0D20}" srcOrd="4" destOrd="0" presId="urn:microsoft.com/office/officeart/2008/layout/LinedList"/>
    <dgm:cxn modelId="{7E3545E0-6CE2-4A07-A294-73DA4EED1678}" type="presParOf" srcId="{A878A2BD-0C52-417E-82D6-FFEBF960CE59}" destId="{DB6A02B5-9E43-49B5-9D61-38986D9197F3}" srcOrd="5" destOrd="0" presId="urn:microsoft.com/office/officeart/2008/layout/LinedList"/>
    <dgm:cxn modelId="{7C7553E0-A284-44DC-8AA5-51B7324B68EA}" type="presParOf" srcId="{DB6A02B5-9E43-49B5-9D61-38986D9197F3}" destId="{6A5DBCDC-7695-439B-B2B9-685641802B7A}" srcOrd="0" destOrd="0" presId="urn:microsoft.com/office/officeart/2008/layout/LinedList"/>
    <dgm:cxn modelId="{521FEB9D-1EB6-4791-BCB8-3007B917B414}" type="presParOf" srcId="{DB6A02B5-9E43-49B5-9D61-38986D9197F3}" destId="{DDDA9914-3FBB-4B56-B5A5-C442C5FB8811}" srcOrd="1" destOrd="0" presId="urn:microsoft.com/office/officeart/2008/layout/LinedList"/>
    <dgm:cxn modelId="{35D14A7F-E365-49FD-A156-4C57B1E83636}" type="presParOf" srcId="{A878A2BD-0C52-417E-82D6-FFEBF960CE59}" destId="{FB59718A-7D25-4E9B-973B-A22D6FF8F4A7}" srcOrd="6" destOrd="0" presId="urn:microsoft.com/office/officeart/2008/layout/LinedList"/>
    <dgm:cxn modelId="{CF535343-43AA-48A6-89F9-6DFE378DD68F}" type="presParOf" srcId="{A878A2BD-0C52-417E-82D6-FFEBF960CE59}" destId="{524DC38A-FBD5-4F59-9B79-BBABED5D6830}" srcOrd="7" destOrd="0" presId="urn:microsoft.com/office/officeart/2008/layout/LinedList"/>
    <dgm:cxn modelId="{EF838FF9-9255-4D4E-9FEE-03340DCD6E1F}" type="presParOf" srcId="{524DC38A-FBD5-4F59-9B79-BBABED5D6830}" destId="{AB7B78A1-22BF-4FAE-BB02-0BC96BBF670A}" srcOrd="0" destOrd="0" presId="urn:microsoft.com/office/officeart/2008/layout/LinedList"/>
    <dgm:cxn modelId="{28B11F57-AFA6-40C9-B30B-4263721FF911}" type="presParOf" srcId="{524DC38A-FBD5-4F59-9B79-BBABED5D6830}" destId="{A9561ABD-67CB-4234-A45F-04F644E58647}" srcOrd="1" destOrd="0" presId="urn:microsoft.com/office/officeart/2008/layout/LinedList"/>
    <dgm:cxn modelId="{DE1F52CB-DA64-4F03-88AF-92BED2CBFA3C}" type="presParOf" srcId="{A878A2BD-0C52-417E-82D6-FFEBF960CE59}" destId="{3B6DAE7F-F8E8-4BED-B2BB-CE104AB6D0B1}" srcOrd="8" destOrd="0" presId="urn:microsoft.com/office/officeart/2008/layout/LinedList"/>
    <dgm:cxn modelId="{EFECA530-79CD-48A9-AA3C-3CF7CF7B04AA}" type="presParOf" srcId="{A878A2BD-0C52-417E-82D6-FFEBF960CE59}" destId="{C997D846-77B4-48F3-91F1-858EEA77C6ED}" srcOrd="9" destOrd="0" presId="urn:microsoft.com/office/officeart/2008/layout/LinedList"/>
    <dgm:cxn modelId="{4BE88BE3-90E2-43D2-981B-7BAF638EC994}" type="presParOf" srcId="{C997D846-77B4-48F3-91F1-858EEA77C6ED}" destId="{C06E0A7A-B033-42EC-9581-45AD91452655}" srcOrd="0" destOrd="0" presId="urn:microsoft.com/office/officeart/2008/layout/LinedList"/>
    <dgm:cxn modelId="{BE7C738A-DA65-4C5F-B632-C3C803DFE0BD}" type="presParOf" srcId="{C997D846-77B4-48F3-91F1-858EEA77C6ED}" destId="{F6AE3978-6E47-42E1-B21D-4DE310076E0C}" srcOrd="1" destOrd="0" presId="urn:microsoft.com/office/officeart/2008/layout/LinedList"/>
    <dgm:cxn modelId="{8F479497-368F-47DC-BA07-8977CA401B64}" type="presParOf" srcId="{A878A2BD-0C52-417E-82D6-FFEBF960CE59}" destId="{FEFA81AD-F801-4D67-B219-5F0C7AD583D8}" srcOrd="10" destOrd="0" presId="urn:microsoft.com/office/officeart/2008/layout/LinedList"/>
    <dgm:cxn modelId="{1C47EBA8-F9CF-4EE2-A9CF-ACFD40A1CBA0}" type="presParOf" srcId="{A878A2BD-0C52-417E-82D6-FFEBF960CE59}" destId="{14EECE55-386A-4DDD-9EA7-AD5FC25E715E}" srcOrd="11" destOrd="0" presId="urn:microsoft.com/office/officeart/2008/layout/LinedList"/>
    <dgm:cxn modelId="{F6465958-82A2-4BA8-95D8-0943C427CB16}" type="presParOf" srcId="{14EECE55-386A-4DDD-9EA7-AD5FC25E715E}" destId="{EC17DDCF-B36B-4787-9E60-5379ECADC150}" srcOrd="0" destOrd="0" presId="urn:microsoft.com/office/officeart/2008/layout/LinedList"/>
    <dgm:cxn modelId="{6371A5EC-DA71-4268-8662-54ED2C20DD82}" type="presParOf" srcId="{14EECE55-386A-4DDD-9EA7-AD5FC25E715E}" destId="{CB167959-D0C5-4B23-BD3B-946A7AF2888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807D2-9CF0-4730-B29A-A4749F6B27A2}">
      <dsp:nvSpPr>
        <dsp:cNvPr id="0" name=""/>
        <dsp:cNvSpPr/>
      </dsp:nvSpPr>
      <dsp:spPr>
        <a:xfrm>
          <a:off x="0" y="1650"/>
          <a:ext cx="4754880" cy="836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DCF25-2B99-4782-83A2-4E9C77154357}">
      <dsp:nvSpPr>
        <dsp:cNvPr id="0" name=""/>
        <dsp:cNvSpPr/>
      </dsp:nvSpPr>
      <dsp:spPr>
        <a:xfrm>
          <a:off x="253102" y="189909"/>
          <a:ext cx="460186" cy="4601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0D9BD2-84D3-4915-8DEE-CC0131F8DDEE}">
      <dsp:nvSpPr>
        <dsp:cNvPr id="0" name=""/>
        <dsp:cNvSpPr/>
      </dsp:nvSpPr>
      <dsp:spPr>
        <a:xfrm>
          <a:off x="966391" y="1650"/>
          <a:ext cx="3788488" cy="83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51" tIns="88551" rIns="88551" bIns="88551" numCol="1" spcCol="1270" anchor="ctr" anchorCtr="0">
          <a:noAutofit/>
        </a:bodyPr>
        <a:lstStyle/>
        <a:p>
          <a:pPr marL="0" lvl="0" indent="0" algn="l" defTabSz="977900">
            <a:lnSpc>
              <a:spcPct val="100000"/>
            </a:lnSpc>
            <a:spcBef>
              <a:spcPct val="0"/>
            </a:spcBef>
            <a:spcAft>
              <a:spcPct val="35000"/>
            </a:spcAft>
            <a:buNone/>
          </a:pPr>
          <a:r>
            <a:rPr lang="en-US" sz="2200" kern="1200"/>
            <a:t>Communicate</a:t>
          </a:r>
        </a:p>
      </dsp:txBody>
      <dsp:txXfrm>
        <a:off x="966391" y="1650"/>
        <a:ext cx="3788488" cy="836702"/>
      </dsp:txXfrm>
    </dsp:sp>
    <dsp:sp modelId="{7CC2658C-8E52-4E27-BD28-0528185A5B42}">
      <dsp:nvSpPr>
        <dsp:cNvPr id="0" name=""/>
        <dsp:cNvSpPr/>
      </dsp:nvSpPr>
      <dsp:spPr>
        <a:xfrm>
          <a:off x="0" y="1047529"/>
          <a:ext cx="4754880" cy="836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EE339-AA74-4FB2-8C9A-FC20E519AAD0}">
      <dsp:nvSpPr>
        <dsp:cNvPr id="0" name=""/>
        <dsp:cNvSpPr/>
      </dsp:nvSpPr>
      <dsp:spPr>
        <a:xfrm>
          <a:off x="253102" y="1235787"/>
          <a:ext cx="460186" cy="4601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6E66D-EC09-407E-B59F-46F0EA8C0C1E}">
      <dsp:nvSpPr>
        <dsp:cNvPr id="0" name=""/>
        <dsp:cNvSpPr/>
      </dsp:nvSpPr>
      <dsp:spPr>
        <a:xfrm>
          <a:off x="966391" y="1047529"/>
          <a:ext cx="3788488" cy="83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51" tIns="88551" rIns="88551" bIns="88551" numCol="1" spcCol="1270" anchor="ctr" anchorCtr="0">
          <a:noAutofit/>
        </a:bodyPr>
        <a:lstStyle/>
        <a:p>
          <a:pPr marL="0" lvl="0" indent="0" algn="l" defTabSz="977900">
            <a:lnSpc>
              <a:spcPct val="100000"/>
            </a:lnSpc>
            <a:spcBef>
              <a:spcPct val="0"/>
            </a:spcBef>
            <a:spcAft>
              <a:spcPct val="35000"/>
            </a:spcAft>
            <a:buNone/>
          </a:pPr>
          <a:r>
            <a:rPr lang="en-US" sz="2200" kern="1200"/>
            <a:t>Communicating</a:t>
          </a:r>
        </a:p>
      </dsp:txBody>
      <dsp:txXfrm>
        <a:off x="966391" y="1047529"/>
        <a:ext cx="3788488" cy="836702"/>
      </dsp:txXfrm>
    </dsp:sp>
    <dsp:sp modelId="{D5853857-E45B-49E8-A78A-F38DB7E3A34C}">
      <dsp:nvSpPr>
        <dsp:cNvPr id="0" name=""/>
        <dsp:cNvSpPr/>
      </dsp:nvSpPr>
      <dsp:spPr>
        <a:xfrm>
          <a:off x="0" y="2093407"/>
          <a:ext cx="4754880" cy="836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732CEA-FCA5-4CC4-BE68-31D823124EE4}">
      <dsp:nvSpPr>
        <dsp:cNvPr id="0" name=""/>
        <dsp:cNvSpPr/>
      </dsp:nvSpPr>
      <dsp:spPr>
        <a:xfrm>
          <a:off x="253102" y="2281665"/>
          <a:ext cx="460186" cy="4601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6DB578-3C36-4395-90F2-B9AF3D7F11DC}">
      <dsp:nvSpPr>
        <dsp:cNvPr id="0" name=""/>
        <dsp:cNvSpPr/>
      </dsp:nvSpPr>
      <dsp:spPr>
        <a:xfrm>
          <a:off x="966391" y="2093407"/>
          <a:ext cx="3788488" cy="83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51" tIns="88551" rIns="88551" bIns="88551" numCol="1" spcCol="1270" anchor="ctr" anchorCtr="0">
          <a:noAutofit/>
        </a:bodyPr>
        <a:lstStyle/>
        <a:p>
          <a:pPr marL="0" lvl="0" indent="0" algn="l" defTabSz="977900">
            <a:lnSpc>
              <a:spcPct val="100000"/>
            </a:lnSpc>
            <a:spcBef>
              <a:spcPct val="0"/>
            </a:spcBef>
            <a:spcAft>
              <a:spcPct val="35000"/>
            </a:spcAft>
            <a:buNone/>
          </a:pPr>
          <a:r>
            <a:rPr lang="en-US" sz="2200" kern="1200"/>
            <a:t>Communication</a:t>
          </a:r>
        </a:p>
      </dsp:txBody>
      <dsp:txXfrm>
        <a:off x="966391" y="2093407"/>
        <a:ext cx="3788488" cy="836702"/>
      </dsp:txXfrm>
    </dsp:sp>
    <dsp:sp modelId="{76BDB632-08F8-4BB8-9575-2460C752DAD8}">
      <dsp:nvSpPr>
        <dsp:cNvPr id="0" name=""/>
        <dsp:cNvSpPr/>
      </dsp:nvSpPr>
      <dsp:spPr>
        <a:xfrm>
          <a:off x="0" y="3139286"/>
          <a:ext cx="4754880" cy="836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51C5EC-9B69-4CD6-928C-A63F5E0E9103}">
      <dsp:nvSpPr>
        <dsp:cNvPr id="0" name=""/>
        <dsp:cNvSpPr/>
      </dsp:nvSpPr>
      <dsp:spPr>
        <a:xfrm>
          <a:off x="253102" y="3327544"/>
          <a:ext cx="460186" cy="46018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EAB2E5-F55A-43CE-AFA2-9167A852051E}">
      <dsp:nvSpPr>
        <dsp:cNvPr id="0" name=""/>
        <dsp:cNvSpPr/>
      </dsp:nvSpPr>
      <dsp:spPr>
        <a:xfrm>
          <a:off x="966391" y="3139286"/>
          <a:ext cx="3788488" cy="836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51" tIns="88551" rIns="88551" bIns="88551" numCol="1" spcCol="1270" anchor="ctr" anchorCtr="0">
          <a:noAutofit/>
        </a:bodyPr>
        <a:lstStyle/>
        <a:p>
          <a:pPr marL="0" lvl="0" indent="0" algn="l" defTabSz="977900">
            <a:lnSpc>
              <a:spcPct val="100000"/>
            </a:lnSpc>
            <a:spcBef>
              <a:spcPct val="0"/>
            </a:spcBef>
            <a:spcAft>
              <a:spcPct val="35000"/>
            </a:spcAft>
            <a:buNone/>
          </a:pPr>
          <a:r>
            <a:rPr lang="en-US" sz="2200" kern="1200"/>
            <a:t>Communications</a:t>
          </a:r>
        </a:p>
      </dsp:txBody>
      <dsp:txXfrm>
        <a:off x="966391" y="3139286"/>
        <a:ext cx="3788488" cy="836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C791DB-F04C-4D21-8E48-0AC70B855CDD}">
      <dsp:nvSpPr>
        <dsp:cNvPr id="0" name=""/>
        <dsp:cNvSpPr/>
      </dsp:nvSpPr>
      <dsp:spPr>
        <a:xfrm>
          <a:off x="4906586" y="3665333"/>
          <a:ext cx="91440" cy="312320"/>
        </a:xfrm>
        <a:custGeom>
          <a:avLst/>
          <a:gdLst/>
          <a:ahLst/>
          <a:cxnLst/>
          <a:rect l="0" t="0" r="0" b="0"/>
          <a:pathLst>
            <a:path>
              <a:moveTo>
                <a:pt x="45720" y="0"/>
              </a:moveTo>
              <a:lnTo>
                <a:pt x="45720" y="3123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8C4C4C-3B63-4450-A944-23854D35A66F}">
      <dsp:nvSpPr>
        <dsp:cNvPr id="0" name=""/>
        <dsp:cNvSpPr/>
      </dsp:nvSpPr>
      <dsp:spPr>
        <a:xfrm>
          <a:off x="4296045" y="2671098"/>
          <a:ext cx="656260" cy="312320"/>
        </a:xfrm>
        <a:custGeom>
          <a:avLst/>
          <a:gdLst/>
          <a:ahLst/>
          <a:cxnLst/>
          <a:rect l="0" t="0" r="0" b="0"/>
          <a:pathLst>
            <a:path>
              <a:moveTo>
                <a:pt x="0" y="0"/>
              </a:moveTo>
              <a:lnTo>
                <a:pt x="0" y="212837"/>
              </a:lnTo>
              <a:lnTo>
                <a:pt x="656260" y="212837"/>
              </a:lnTo>
              <a:lnTo>
                <a:pt x="656260" y="3123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34CFF1-A61B-49BD-A830-B0BE01107801}">
      <dsp:nvSpPr>
        <dsp:cNvPr id="0" name=""/>
        <dsp:cNvSpPr/>
      </dsp:nvSpPr>
      <dsp:spPr>
        <a:xfrm>
          <a:off x="3594064" y="3665333"/>
          <a:ext cx="91440" cy="312320"/>
        </a:xfrm>
        <a:custGeom>
          <a:avLst/>
          <a:gdLst/>
          <a:ahLst/>
          <a:cxnLst/>
          <a:rect l="0" t="0" r="0" b="0"/>
          <a:pathLst>
            <a:path>
              <a:moveTo>
                <a:pt x="45720" y="0"/>
              </a:moveTo>
              <a:lnTo>
                <a:pt x="45720" y="3123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3C1BD4-3CC9-4A10-B19B-6AE894DE9F26}">
      <dsp:nvSpPr>
        <dsp:cNvPr id="0" name=""/>
        <dsp:cNvSpPr/>
      </dsp:nvSpPr>
      <dsp:spPr>
        <a:xfrm>
          <a:off x="3639784" y="2671098"/>
          <a:ext cx="656260" cy="312320"/>
        </a:xfrm>
        <a:custGeom>
          <a:avLst/>
          <a:gdLst/>
          <a:ahLst/>
          <a:cxnLst/>
          <a:rect l="0" t="0" r="0" b="0"/>
          <a:pathLst>
            <a:path>
              <a:moveTo>
                <a:pt x="656260" y="0"/>
              </a:moveTo>
              <a:lnTo>
                <a:pt x="656260" y="212837"/>
              </a:lnTo>
              <a:lnTo>
                <a:pt x="0" y="212837"/>
              </a:lnTo>
              <a:lnTo>
                <a:pt x="0" y="3123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D1280A-C05D-45D3-87C0-51DACEE744D8}">
      <dsp:nvSpPr>
        <dsp:cNvPr id="0" name=""/>
        <dsp:cNvSpPr/>
      </dsp:nvSpPr>
      <dsp:spPr>
        <a:xfrm>
          <a:off x="3601714" y="1741795"/>
          <a:ext cx="694331" cy="247388"/>
        </a:xfrm>
        <a:custGeom>
          <a:avLst/>
          <a:gdLst/>
          <a:ahLst/>
          <a:cxnLst/>
          <a:rect l="0" t="0" r="0" b="0"/>
          <a:pathLst>
            <a:path>
              <a:moveTo>
                <a:pt x="0" y="0"/>
              </a:moveTo>
              <a:lnTo>
                <a:pt x="0" y="147905"/>
              </a:lnTo>
              <a:lnTo>
                <a:pt x="694331" y="147905"/>
              </a:lnTo>
              <a:lnTo>
                <a:pt x="694331" y="24738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619D97-3DE9-405A-BB31-E354F3EC6146}">
      <dsp:nvSpPr>
        <dsp:cNvPr id="0" name=""/>
        <dsp:cNvSpPr/>
      </dsp:nvSpPr>
      <dsp:spPr>
        <a:xfrm>
          <a:off x="1671002" y="2671098"/>
          <a:ext cx="656260" cy="312320"/>
        </a:xfrm>
        <a:custGeom>
          <a:avLst/>
          <a:gdLst/>
          <a:ahLst/>
          <a:cxnLst/>
          <a:rect l="0" t="0" r="0" b="0"/>
          <a:pathLst>
            <a:path>
              <a:moveTo>
                <a:pt x="0" y="0"/>
              </a:moveTo>
              <a:lnTo>
                <a:pt x="0" y="212837"/>
              </a:lnTo>
              <a:lnTo>
                <a:pt x="656260" y="212837"/>
              </a:lnTo>
              <a:lnTo>
                <a:pt x="656260" y="3123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2757DC-49D1-4FB2-81D3-1246A490754D}">
      <dsp:nvSpPr>
        <dsp:cNvPr id="0" name=""/>
        <dsp:cNvSpPr/>
      </dsp:nvSpPr>
      <dsp:spPr>
        <a:xfrm>
          <a:off x="1014741" y="2671098"/>
          <a:ext cx="656260" cy="312320"/>
        </a:xfrm>
        <a:custGeom>
          <a:avLst/>
          <a:gdLst/>
          <a:ahLst/>
          <a:cxnLst/>
          <a:rect l="0" t="0" r="0" b="0"/>
          <a:pathLst>
            <a:path>
              <a:moveTo>
                <a:pt x="656260" y="0"/>
              </a:moveTo>
              <a:lnTo>
                <a:pt x="656260" y="212837"/>
              </a:lnTo>
              <a:lnTo>
                <a:pt x="0" y="212837"/>
              </a:lnTo>
              <a:lnTo>
                <a:pt x="0" y="3123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C18E51-591F-4F7D-A682-316361D181CD}">
      <dsp:nvSpPr>
        <dsp:cNvPr id="0" name=""/>
        <dsp:cNvSpPr/>
      </dsp:nvSpPr>
      <dsp:spPr>
        <a:xfrm>
          <a:off x="1671002" y="1741795"/>
          <a:ext cx="1930712" cy="247388"/>
        </a:xfrm>
        <a:custGeom>
          <a:avLst/>
          <a:gdLst/>
          <a:ahLst/>
          <a:cxnLst/>
          <a:rect l="0" t="0" r="0" b="0"/>
          <a:pathLst>
            <a:path>
              <a:moveTo>
                <a:pt x="1930712" y="0"/>
              </a:moveTo>
              <a:lnTo>
                <a:pt x="1930712" y="147905"/>
              </a:lnTo>
              <a:lnTo>
                <a:pt x="0" y="147905"/>
              </a:lnTo>
              <a:lnTo>
                <a:pt x="0" y="247388"/>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A1C75E-5D04-44B7-A437-A7AC58B42267}">
      <dsp:nvSpPr>
        <dsp:cNvPr id="0" name=""/>
        <dsp:cNvSpPr/>
      </dsp:nvSpPr>
      <dsp:spPr>
        <a:xfrm>
          <a:off x="2327263" y="682627"/>
          <a:ext cx="1274451" cy="377252"/>
        </a:xfrm>
        <a:custGeom>
          <a:avLst/>
          <a:gdLst/>
          <a:ahLst/>
          <a:cxnLst/>
          <a:rect l="0" t="0" r="0" b="0"/>
          <a:pathLst>
            <a:path>
              <a:moveTo>
                <a:pt x="0" y="0"/>
              </a:moveTo>
              <a:lnTo>
                <a:pt x="0" y="277769"/>
              </a:lnTo>
              <a:lnTo>
                <a:pt x="1274451" y="277769"/>
              </a:lnTo>
              <a:lnTo>
                <a:pt x="1274451" y="37725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BDD970-1297-47F9-9DA2-3EF25EACD426}">
      <dsp:nvSpPr>
        <dsp:cNvPr id="0" name=""/>
        <dsp:cNvSpPr/>
      </dsp:nvSpPr>
      <dsp:spPr>
        <a:xfrm>
          <a:off x="1941459" y="682627"/>
          <a:ext cx="385803" cy="377252"/>
        </a:xfrm>
        <a:custGeom>
          <a:avLst/>
          <a:gdLst/>
          <a:ahLst/>
          <a:cxnLst/>
          <a:rect l="0" t="0" r="0" b="0"/>
          <a:pathLst>
            <a:path>
              <a:moveTo>
                <a:pt x="385803" y="0"/>
              </a:moveTo>
              <a:lnTo>
                <a:pt x="385803" y="277769"/>
              </a:lnTo>
              <a:lnTo>
                <a:pt x="0" y="277769"/>
              </a:lnTo>
              <a:lnTo>
                <a:pt x="0" y="377252"/>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8E726-E002-4B55-A469-9CEACCD2D5F5}">
      <dsp:nvSpPr>
        <dsp:cNvPr id="0" name=""/>
        <dsp:cNvSpPr/>
      </dsp:nvSpPr>
      <dsp:spPr>
        <a:xfrm>
          <a:off x="1790322" y="713"/>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681762-160D-4620-BEBE-36BCCEA8F977}">
      <dsp:nvSpPr>
        <dsp:cNvPr id="0" name=""/>
        <dsp:cNvSpPr/>
      </dsp:nvSpPr>
      <dsp:spPr>
        <a:xfrm>
          <a:off x="1909642" y="114067"/>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CEO</a:t>
          </a:r>
        </a:p>
      </dsp:txBody>
      <dsp:txXfrm>
        <a:off x="1929615" y="134040"/>
        <a:ext cx="1033935" cy="641968"/>
      </dsp:txXfrm>
    </dsp:sp>
    <dsp:sp modelId="{58F197EA-652F-4E6C-8ADE-9EEA7FB5C5A9}">
      <dsp:nvSpPr>
        <dsp:cNvPr id="0" name=""/>
        <dsp:cNvSpPr/>
      </dsp:nvSpPr>
      <dsp:spPr>
        <a:xfrm>
          <a:off x="1404518" y="1059880"/>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5F473-454E-4BBF-A127-0D138633B365}">
      <dsp:nvSpPr>
        <dsp:cNvPr id="0" name=""/>
        <dsp:cNvSpPr/>
      </dsp:nvSpPr>
      <dsp:spPr>
        <a:xfrm>
          <a:off x="1523838" y="1173234"/>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HR</a:t>
          </a:r>
        </a:p>
      </dsp:txBody>
      <dsp:txXfrm>
        <a:off x="1543811" y="1193207"/>
        <a:ext cx="1033935" cy="641968"/>
      </dsp:txXfrm>
    </dsp:sp>
    <dsp:sp modelId="{61F8A802-CB85-471C-9A82-5F5EF0CC4F11}">
      <dsp:nvSpPr>
        <dsp:cNvPr id="0" name=""/>
        <dsp:cNvSpPr/>
      </dsp:nvSpPr>
      <dsp:spPr>
        <a:xfrm>
          <a:off x="3064773" y="1059880"/>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2D9E1F-21C6-4379-8EFF-B07F46126BDC}">
      <dsp:nvSpPr>
        <dsp:cNvPr id="0" name=""/>
        <dsp:cNvSpPr/>
      </dsp:nvSpPr>
      <dsp:spPr>
        <a:xfrm>
          <a:off x="3184093" y="1173234"/>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Vice Presidents</a:t>
          </a:r>
        </a:p>
      </dsp:txBody>
      <dsp:txXfrm>
        <a:off x="3204066" y="1193207"/>
        <a:ext cx="1033935" cy="641968"/>
      </dsp:txXfrm>
    </dsp:sp>
    <dsp:sp modelId="{18DD1157-B335-4690-999C-F839BF4DF678}">
      <dsp:nvSpPr>
        <dsp:cNvPr id="0" name=""/>
        <dsp:cNvSpPr/>
      </dsp:nvSpPr>
      <dsp:spPr>
        <a:xfrm>
          <a:off x="1134061" y="1989183"/>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AF5C83-775D-4388-B6A2-E5C669480FB7}">
      <dsp:nvSpPr>
        <dsp:cNvPr id="0" name=""/>
        <dsp:cNvSpPr/>
      </dsp:nvSpPr>
      <dsp:spPr>
        <a:xfrm>
          <a:off x="1253381" y="2102537"/>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Managers</a:t>
          </a:r>
        </a:p>
      </dsp:txBody>
      <dsp:txXfrm>
        <a:off x="1273354" y="2122510"/>
        <a:ext cx="1033935" cy="641968"/>
      </dsp:txXfrm>
    </dsp:sp>
    <dsp:sp modelId="{8BFE4D9A-845D-4D1F-9222-CBFBC6D9A8CD}">
      <dsp:nvSpPr>
        <dsp:cNvPr id="0" name=""/>
        <dsp:cNvSpPr/>
      </dsp:nvSpPr>
      <dsp:spPr>
        <a:xfrm>
          <a:off x="477800" y="2983418"/>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2D6B9-CE74-4536-9970-10B680A4A0A4}">
      <dsp:nvSpPr>
        <dsp:cNvPr id="0" name=""/>
        <dsp:cNvSpPr/>
      </dsp:nvSpPr>
      <dsp:spPr>
        <a:xfrm>
          <a:off x="597120" y="3096772"/>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Line Staff</a:t>
          </a:r>
        </a:p>
      </dsp:txBody>
      <dsp:txXfrm>
        <a:off x="617093" y="3116745"/>
        <a:ext cx="1033935" cy="641968"/>
      </dsp:txXfrm>
    </dsp:sp>
    <dsp:sp modelId="{805E5E25-9FED-4854-BA7D-82CC2A73A566}">
      <dsp:nvSpPr>
        <dsp:cNvPr id="0" name=""/>
        <dsp:cNvSpPr/>
      </dsp:nvSpPr>
      <dsp:spPr>
        <a:xfrm>
          <a:off x="1790322" y="2983418"/>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119B94-538C-4297-8A12-8C3421EBFBC5}">
      <dsp:nvSpPr>
        <dsp:cNvPr id="0" name=""/>
        <dsp:cNvSpPr/>
      </dsp:nvSpPr>
      <dsp:spPr>
        <a:xfrm>
          <a:off x="1909642" y="3096772"/>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Line Staff</a:t>
          </a:r>
        </a:p>
      </dsp:txBody>
      <dsp:txXfrm>
        <a:off x="1929615" y="3116745"/>
        <a:ext cx="1033935" cy="641968"/>
      </dsp:txXfrm>
    </dsp:sp>
    <dsp:sp modelId="{361BC484-3FB7-42DC-9086-726125578CC5}">
      <dsp:nvSpPr>
        <dsp:cNvPr id="0" name=""/>
        <dsp:cNvSpPr/>
      </dsp:nvSpPr>
      <dsp:spPr>
        <a:xfrm>
          <a:off x="3759104" y="1989183"/>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0872E0-F36C-4025-A3FE-E74DDA3CB257}">
      <dsp:nvSpPr>
        <dsp:cNvPr id="0" name=""/>
        <dsp:cNvSpPr/>
      </dsp:nvSpPr>
      <dsp:spPr>
        <a:xfrm>
          <a:off x="3878425" y="2102537"/>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Managers</a:t>
          </a:r>
        </a:p>
      </dsp:txBody>
      <dsp:txXfrm>
        <a:off x="3898398" y="2122510"/>
        <a:ext cx="1033935" cy="641968"/>
      </dsp:txXfrm>
    </dsp:sp>
    <dsp:sp modelId="{4906D1DD-3E6C-4FBB-AE0F-3919050E6096}">
      <dsp:nvSpPr>
        <dsp:cNvPr id="0" name=""/>
        <dsp:cNvSpPr/>
      </dsp:nvSpPr>
      <dsp:spPr>
        <a:xfrm>
          <a:off x="3102844" y="2983418"/>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C4E811-590A-4623-90A6-ED5B3259F218}">
      <dsp:nvSpPr>
        <dsp:cNvPr id="0" name=""/>
        <dsp:cNvSpPr/>
      </dsp:nvSpPr>
      <dsp:spPr>
        <a:xfrm>
          <a:off x="3222164" y="3096772"/>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Supervisors</a:t>
          </a:r>
        </a:p>
      </dsp:txBody>
      <dsp:txXfrm>
        <a:off x="3242137" y="3116745"/>
        <a:ext cx="1033935" cy="641968"/>
      </dsp:txXfrm>
    </dsp:sp>
    <dsp:sp modelId="{93120581-FE28-4896-A248-915DE1F0D992}">
      <dsp:nvSpPr>
        <dsp:cNvPr id="0" name=""/>
        <dsp:cNvSpPr/>
      </dsp:nvSpPr>
      <dsp:spPr>
        <a:xfrm>
          <a:off x="3102844" y="3977653"/>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1C5755-0D9E-4097-9535-507E03617C58}">
      <dsp:nvSpPr>
        <dsp:cNvPr id="0" name=""/>
        <dsp:cNvSpPr/>
      </dsp:nvSpPr>
      <dsp:spPr>
        <a:xfrm>
          <a:off x="3222164" y="4091008"/>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Line Staff</a:t>
          </a:r>
        </a:p>
      </dsp:txBody>
      <dsp:txXfrm>
        <a:off x="3242137" y="4110981"/>
        <a:ext cx="1033935" cy="641968"/>
      </dsp:txXfrm>
    </dsp:sp>
    <dsp:sp modelId="{2FF173C5-FE7B-4D26-9AF0-2DA4DB862D8F}">
      <dsp:nvSpPr>
        <dsp:cNvPr id="0" name=""/>
        <dsp:cNvSpPr/>
      </dsp:nvSpPr>
      <dsp:spPr>
        <a:xfrm>
          <a:off x="4415365" y="2983418"/>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CB174-3EB3-4924-9046-C6246D4EC8DF}">
      <dsp:nvSpPr>
        <dsp:cNvPr id="0" name=""/>
        <dsp:cNvSpPr/>
      </dsp:nvSpPr>
      <dsp:spPr>
        <a:xfrm>
          <a:off x="4534685" y="3096772"/>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Supervisors</a:t>
          </a:r>
        </a:p>
      </dsp:txBody>
      <dsp:txXfrm>
        <a:off x="4554658" y="3116745"/>
        <a:ext cx="1033935" cy="641968"/>
      </dsp:txXfrm>
    </dsp:sp>
    <dsp:sp modelId="{8B34913D-3B04-4FF9-8612-708C6106055E}">
      <dsp:nvSpPr>
        <dsp:cNvPr id="0" name=""/>
        <dsp:cNvSpPr/>
      </dsp:nvSpPr>
      <dsp:spPr>
        <a:xfrm>
          <a:off x="4415365" y="3977653"/>
          <a:ext cx="1073881" cy="681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AE41E9-8AF7-4ABB-94A2-CCA0D8BDC172}">
      <dsp:nvSpPr>
        <dsp:cNvPr id="0" name=""/>
        <dsp:cNvSpPr/>
      </dsp:nvSpPr>
      <dsp:spPr>
        <a:xfrm>
          <a:off x="4534685" y="4091008"/>
          <a:ext cx="1073881" cy="68191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Line Staff</a:t>
          </a:r>
        </a:p>
      </dsp:txBody>
      <dsp:txXfrm>
        <a:off x="4554658" y="4110981"/>
        <a:ext cx="1033935" cy="6419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4B05A-D40A-4228-8557-4A011D467A90}">
      <dsp:nvSpPr>
        <dsp:cNvPr id="0" name=""/>
        <dsp:cNvSpPr/>
      </dsp:nvSpPr>
      <dsp:spPr>
        <a:xfrm>
          <a:off x="585284" y="1654"/>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assignments</a:t>
          </a:r>
        </a:p>
      </dsp:txBody>
      <dsp:txXfrm>
        <a:off x="585284" y="1654"/>
        <a:ext cx="1560446" cy="936267"/>
      </dsp:txXfrm>
    </dsp:sp>
    <dsp:sp modelId="{129B4D86-1CF8-4DC4-AB1C-43D615367DDC}">
      <dsp:nvSpPr>
        <dsp:cNvPr id="0" name=""/>
        <dsp:cNvSpPr/>
      </dsp:nvSpPr>
      <dsp:spPr>
        <a:xfrm>
          <a:off x="2301775" y="1654"/>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Attitude issues</a:t>
          </a:r>
        </a:p>
      </dsp:txBody>
      <dsp:txXfrm>
        <a:off x="2301775" y="1654"/>
        <a:ext cx="1560446" cy="936267"/>
      </dsp:txXfrm>
    </dsp:sp>
    <dsp:sp modelId="{F5145E00-6E8F-42DD-A64A-8148D25745A5}">
      <dsp:nvSpPr>
        <dsp:cNvPr id="0" name=""/>
        <dsp:cNvSpPr/>
      </dsp:nvSpPr>
      <dsp:spPr>
        <a:xfrm>
          <a:off x="4018266" y="1654"/>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Clarifications</a:t>
          </a:r>
        </a:p>
      </dsp:txBody>
      <dsp:txXfrm>
        <a:off x="4018266" y="1654"/>
        <a:ext cx="1560446" cy="936267"/>
      </dsp:txXfrm>
    </dsp:sp>
    <dsp:sp modelId="{25126161-2C47-42F7-82EB-7B23345A8B75}">
      <dsp:nvSpPr>
        <dsp:cNvPr id="0" name=""/>
        <dsp:cNvSpPr/>
      </dsp:nvSpPr>
      <dsp:spPr>
        <a:xfrm>
          <a:off x="5734757" y="1654"/>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Coordinated efforts brainstorming share ideas</a:t>
          </a:r>
        </a:p>
      </dsp:txBody>
      <dsp:txXfrm>
        <a:off x="5734757" y="1654"/>
        <a:ext cx="1560446" cy="936267"/>
      </dsp:txXfrm>
    </dsp:sp>
    <dsp:sp modelId="{08DDCB27-2287-4634-B547-F3E0E275B110}">
      <dsp:nvSpPr>
        <dsp:cNvPr id="0" name=""/>
        <dsp:cNvSpPr/>
      </dsp:nvSpPr>
      <dsp:spPr>
        <a:xfrm>
          <a:off x="7451248" y="1654"/>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Directives</a:t>
          </a:r>
        </a:p>
      </dsp:txBody>
      <dsp:txXfrm>
        <a:off x="7451248" y="1654"/>
        <a:ext cx="1560446" cy="936267"/>
      </dsp:txXfrm>
    </dsp:sp>
    <dsp:sp modelId="{3F0A5A94-2DD8-40EC-A02D-9C674E036D00}">
      <dsp:nvSpPr>
        <dsp:cNvPr id="0" name=""/>
        <dsp:cNvSpPr/>
      </dsp:nvSpPr>
      <dsp:spPr>
        <a:xfrm>
          <a:off x="585284" y="1093966"/>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Goals</a:t>
          </a:r>
        </a:p>
      </dsp:txBody>
      <dsp:txXfrm>
        <a:off x="585284" y="1093966"/>
        <a:ext cx="1560446" cy="936267"/>
      </dsp:txXfrm>
    </dsp:sp>
    <dsp:sp modelId="{3D923501-19DC-43D0-87FC-E9E56FA24565}">
      <dsp:nvSpPr>
        <dsp:cNvPr id="0" name=""/>
        <dsp:cNvSpPr/>
      </dsp:nvSpPr>
      <dsp:spPr>
        <a:xfrm>
          <a:off x="2301775" y="1093966"/>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Ideas</a:t>
          </a:r>
        </a:p>
      </dsp:txBody>
      <dsp:txXfrm>
        <a:off x="2301775" y="1093966"/>
        <a:ext cx="1560446" cy="936267"/>
      </dsp:txXfrm>
    </dsp:sp>
    <dsp:sp modelId="{F6BE8EB1-C63F-4006-BC80-131DD4674E2F}">
      <dsp:nvSpPr>
        <dsp:cNvPr id="0" name=""/>
        <dsp:cNvSpPr/>
      </dsp:nvSpPr>
      <dsp:spPr>
        <a:xfrm>
          <a:off x="4018266" y="1093966"/>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Policies</a:t>
          </a:r>
        </a:p>
      </dsp:txBody>
      <dsp:txXfrm>
        <a:off x="4018266" y="1093966"/>
        <a:ext cx="1560446" cy="936267"/>
      </dsp:txXfrm>
    </dsp:sp>
    <dsp:sp modelId="{8E56DFB2-B7EF-4D00-831C-406AAD3B8717}">
      <dsp:nvSpPr>
        <dsp:cNvPr id="0" name=""/>
        <dsp:cNvSpPr/>
      </dsp:nvSpPr>
      <dsp:spPr>
        <a:xfrm>
          <a:off x="5734757" y="1093966"/>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Problem solving</a:t>
          </a:r>
        </a:p>
      </dsp:txBody>
      <dsp:txXfrm>
        <a:off x="5734757" y="1093966"/>
        <a:ext cx="1560446" cy="936267"/>
      </dsp:txXfrm>
    </dsp:sp>
    <dsp:sp modelId="{CE9F1AE2-AB90-46A2-9746-FD3044A77708}">
      <dsp:nvSpPr>
        <dsp:cNvPr id="0" name=""/>
        <dsp:cNvSpPr/>
      </dsp:nvSpPr>
      <dsp:spPr>
        <a:xfrm>
          <a:off x="7451248" y="1093966"/>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Problems on the job</a:t>
          </a:r>
        </a:p>
      </dsp:txBody>
      <dsp:txXfrm>
        <a:off x="7451248" y="1093966"/>
        <a:ext cx="1560446" cy="936267"/>
      </dsp:txXfrm>
    </dsp:sp>
    <dsp:sp modelId="{A6A07D44-F029-4C20-87B1-82E6F16751EC}">
      <dsp:nvSpPr>
        <dsp:cNvPr id="0" name=""/>
        <dsp:cNvSpPr/>
      </dsp:nvSpPr>
      <dsp:spPr>
        <a:xfrm>
          <a:off x="2301775" y="2186279"/>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Procedures</a:t>
          </a:r>
        </a:p>
      </dsp:txBody>
      <dsp:txXfrm>
        <a:off x="2301775" y="2186279"/>
        <a:ext cx="1560446" cy="936267"/>
      </dsp:txXfrm>
    </dsp:sp>
    <dsp:sp modelId="{C4F3D4C8-0588-417C-B243-5D0EB8A480B0}">
      <dsp:nvSpPr>
        <dsp:cNvPr id="0" name=""/>
        <dsp:cNvSpPr/>
      </dsp:nvSpPr>
      <dsp:spPr>
        <a:xfrm>
          <a:off x="4018266" y="2186279"/>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Share Accomplishments</a:t>
          </a:r>
        </a:p>
      </dsp:txBody>
      <dsp:txXfrm>
        <a:off x="4018266" y="2186279"/>
        <a:ext cx="1560446" cy="936267"/>
      </dsp:txXfrm>
    </dsp:sp>
    <dsp:sp modelId="{4A8EE649-18B0-4933-A69D-160F85A20DA5}">
      <dsp:nvSpPr>
        <dsp:cNvPr id="0" name=""/>
        <dsp:cNvSpPr/>
      </dsp:nvSpPr>
      <dsp:spPr>
        <a:xfrm>
          <a:off x="5734757" y="2186279"/>
          <a:ext cx="1560446" cy="93626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Staff advice</a:t>
          </a:r>
        </a:p>
      </dsp:txBody>
      <dsp:txXfrm>
        <a:off x="5734757" y="2186279"/>
        <a:ext cx="1560446" cy="936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9F224F-815E-44FE-995A-3FA0A5ADFA72}">
      <dsp:nvSpPr>
        <dsp:cNvPr id="0" name=""/>
        <dsp:cNvSpPr/>
      </dsp:nvSpPr>
      <dsp:spPr>
        <a:xfrm>
          <a:off x="0" y="2640"/>
          <a:ext cx="51419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DA4733-139F-4534-A1A6-670EBAF9F74B}">
      <dsp:nvSpPr>
        <dsp:cNvPr id="0" name=""/>
        <dsp:cNvSpPr/>
      </dsp:nvSpPr>
      <dsp:spPr>
        <a:xfrm>
          <a:off x="0" y="2640"/>
          <a:ext cx="5141912"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Physical Barriers – poor equipment</a:t>
          </a:r>
        </a:p>
      </dsp:txBody>
      <dsp:txXfrm>
        <a:off x="0" y="2640"/>
        <a:ext cx="5141912" cy="900290"/>
      </dsp:txXfrm>
    </dsp:sp>
    <dsp:sp modelId="{19E76513-A75F-4010-8265-707D6FE076DE}">
      <dsp:nvSpPr>
        <dsp:cNvPr id="0" name=""/>
        <dsp:cNvSpPr/>
      </dsp:nvSpPr>
      <dsp:spPr>
        <a:xfrm>
          <a:off x="0" y="902930"/>
          <a:ext cx="51419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00B7BD-B7F8-4408-BFFF-B12DE81755E8}">
      <dsp:nvSpPr>
        <dsp:cNvPr id="0" name=""/>
        <dsp:cNvSpPr/>
      </dsp:nvSpPr>
      <dsp:spPr>
        <a:xfrm>
          <a:off x="0" y="902930"/>
          <a:ext cx="5141912"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Attitudes – emotions (anger, nervous, need to win)</a:t>
          </a:r>
        </a:p>
      </dsp:txBody>
      <dsp:txXfrm>
        <a:off x="0" y="902930"/>
        <a:ext cx="5141912" cy="900290"/>
      </dsp:txXfrm>
    </dsp:sp>
    <dsp:sp modelId="{ED282CF9-D9D2-4A70-BB32-CC48D7EC0D20}">
      <dsp:nvSpPr>
        <dsp:cNvPr id="0" name=""/>
        <dsp:cNvSpPr/>
      </dsp:nvSpPr>
      <dsp:spPr>
        <a:xfrm>
          <a:off x="0" y="1803221"/>
          <a:ext cx="51419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5DBCDC-7695-439B-B2B9-685641802B7A}">
      <dsp:nvSpPr>
        <dsp:cNvPr id="0" name=""/>
        <dsp:cNvSpPr/>
      </dsp:nvSpPr>
      <dsp:spPr>
        <a:xfrm>
          <a:off x="0" y="1803221"/>
          <a:ext cx="5141912"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Language – Slang and professional jargon from different generations</a:t>
          </a:r>
        </a:p>
      </dsp:txBody>
      <dsp:txXfrm>
        <a:off x="0" y="1803221"/>
        <a:ext cx="5141912" cy="900290"/>
      </dsp:txXfrm>
    </dsp:sp>
    <dsp:sp modelId="{FB59718A-7D25-4E9B-973B-A22D6FF8F4A7}">
      <dsp:nvSpPr>
        <dsp:cNvPr id="0" name=""/>
        <dsp:cNvSpPr/>
      </dsp:nvSpPr>
      <dsp:spPr>
        <a:xfrm>
          <a:off x="0" y="2703512"/>
          <a:ext cx="51419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7B78A1-22BF-4FAE-BB02-0BC96BBF670A}">
      <dsp:nvSpPr>
        <dsp:cNvPr id="0" name=""/>
        <dsp:cNvSpPr/>
      </dsp:nvSpPr>
      <dsp:spPr>
        <a:xfrm>
          <a:off x="0" y="2703512"/>
          <a:ext cx="5141912"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Cultural Noise – stereotypes </a:t>
          </a:r>
        </a:p>
      </dsp:txBody>
      <dsp:txXfrm>
        <a:off x="0" y="2703512"/>
        <a:ext cx="5141912" cy="900290"/>
      </dsp:txXfrm>
    </dsp:sp>
    <dsp:sp modelId="{3B6DAE7F-F8E8-4BED-B2BB-CE104AB6D0B1}">
      <dsp:nvSpPr>
        <dsp:cNvPr id="0" name=""/>
        <dsp:cNvSpPr/>
      </dsp:nvSpPr>
      <dsp:spPr>
        <a:xfrm>
          <a:off x="0" y="3603803"/>
          <a:ext cx="51419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E0A7A-B033-42EC-9581-45AD91452655}">
      <dsp:nvSpPr>
        <dsp:cNvPr id="0" name=""/>
        <dsp:cNvSpPr/>
      </dsp:nvSpPr>
      <dsp:spPr>
        <a:xfrm>
          <a:off x="0" y="3603803"/>
          <a:ext cx="5141912"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Information Overload – too much info - takes time to absorb information</a:t>
          </a:r>
        </a:p>
      </dsp:txBody>
      <dsp:txXfrm>
        <a:off x="0" y="3603803"/>
        <a:ext cx="5141912" cy="900290"/>
      </dsp:txXfrm>
    </dsp:sp>
    <dsp:sp modelId="{FEFA81AD-F801-4D67-B219-5F0C7AD583D8}">
      <dsp:nvSpPr>
        <dsp:cNvPr id="0" name=""/>
        <dsp:cNvSpPr/>
      </dsp:nvSpPr>
      <dsp:spPr>
        <a:xfrm>
          <a:off x="0" y="4504094"/>
          <a:ext cx="51419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17DDCF-B36B-4787-9E60-5379ECADC150}">
      <dsp:nvSpPr>
        <dsp:cNvPr id="0" name=""/>
        <dsp:cNvSpPr/>
      </dsp:nvSpPr>
      <dsp:spPr>
        <a:xfrm>
          <a:off x="0" y="4504094"/>
          <a:ext cx="5141912" cy="900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Jumping to conclusions – listen to all the facts</a:t>
          </a:r>
        </a:p>
      </dsp:txBody>
      <dsp:txXfrm>
        <a:off x="0" y="4504094"/>
        <a:ext cx="5141912" cy="90029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EB1FF6E4-5BFE-4A1B-A9DB-621C22115F8A}" type="datetimeFigureOut">
              <a:rPr lang="en-US" smtClean="0"/>
              <a:t>11/8/2024</a:t>
            </a:fld>
            <a:endParaRPr lang="en-US"/>
          </a:p>
        </p:txBody>
      </p:sp>
      <p:sp>
        <p:nvSpPr>
          <p:cNvPr id="4" name="Slide Image Placeholder 3"/>
          <p:cNvSpPr>
            <a:spLocks noGrp="1" noRot="1" noChangeAspect="1"/>
          </p:cNvSpPr>
          <p:nvPr>
            <p:ph type="sldImg" idx="2"/>
          </p:nvPr>
        </p:nvSpPr>
        <p:spPr>
          <a:xfrm>
            <a:off x="393700" y="692150"/>
            <a:ext cx="61468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DA1AF24E-FD41-43C6-8E1E-F155BCD2F933}" type="slidenum">
              <a:rPr lang="en-US" smtClean="0"/>
              <a:t>‹#›</a:t>
            </a:fld>
            <a:endParaRPr lang="en-US"/>
          </a:p>
        </p:txBody>
      </p:sp>
    </p:spTree>
    <p:extLst>
      <p:ext uri="{BB962C8B-B14F-4D97-AF65-F5344CB8AC3E}">
        <p14:creationId xmlns:p14="http://schemas.microsoft.com/office/powerpoint/2010/main" val="398602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earchquotes.com/quotation/Fake_news_executives_are_nicer_than_real_news_executives,_though_real_news_executives_are_funnier_th/233803/"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1AF24E-FD41-43C6-8E1E-F155BCD2F933}" type="slidenum">
              <a:rPr lang="en-US" smtClean="0"/>
              <a:t>1</a:t>
            </a:fld>
            <a:endParaRPr lang="en-US"/>
          </a:p>
        </p:txBody>
      </p:sp>
    </p:spTree>
    <p:extLst>
      <p:ext uri="{BB962C8B-B14F-4D97-AF65-F5344CB8AC3E}">
        <p14:creationId xmlns:p14="http://schemas.microsoft.com/office/powerpoint/2010/main" val="682347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you are planning for a year, sow rice; if you are planning for a decade, plant trees; if you are planning for a lifetime, educate people</a:t>
            </a:r>
          </a:p>
          <a:p>
            <a:endParaRPr lang="en-US" dirty="0"/>
          </a:p>
          <a:p>
            <a:r>
              <a:rPr lang="en-US" b="1" dirty="0">
                <a:hlinkClick r:id="rId3" tooltip="Fake news executives are nicer than real news executives, though real news executives are funnier than fake news executives. They dont know theyre being funny."/>
              </a:rPr>
              <a:t>Fake</a:t>
            </a:r>
            <a:r>
              <a:rPr lang="en-US" dirty="0">
                <a:hlinkClick r:id="rId3" tooltip="Fake news executives are nicer than real news executives, though real news executives are funnier than fake news executives. They dont know theyre being funny."/>
              </a:rPr>
              <a:t> news executives are nicer than real news executives, though real news executives are funnier than fake news executives. They don't know they're being funny.</a:t>
            </a:r>
            <a:endParaRPr lang="en-US" dirty="0"/>
          </a:p>
          <a:p>
            <a:endParaRPr lang="en-US" dirty="0"/>
          </a:p>
          <a:p>
            <a:pPr algn="l" fontAlgn="base">
              <a:buFont typeface="Arial" panose="020B0604020202020204" pitchFamily="34" charset="0"/>
              <a:buChar char="•"/>
            </a:pPr>
            <a:r>
              <a:rPr lang="en-US" b="0" i="0" dirty="0">
                <a:solidFill>
                  <a:srgbClr val="666666"/>
                </a:solidFill>
                <a:effectLst/>
                <a:latin typeface="Lato"/>
              </a:rPr>
              <a:t>I’d love eating toasted cheese and tuna sandwiches.</a:t>
            </a:r>
          </a:p>
          <a:p>
            <a:pPr algn="l" fontAlgn="base">
              <a:buFont typeface="Arial" panose="020B0604020202020204" pitchFamily="34" charset="0"/>
              <a:buChar char="•"/>
            </a:pPr>
            <a:r>
              <a:rPr lang="en-US" b="0" i="0" dirty="0">
                <a:solidFill>
                  <a:srgbClr val="666666"/>
                </a:solidFill>
                <a:effectLst/>
                <a:latin typeface="Lato"/>
              </a:rPr>
              <a:t>The quick brown fox jumps over the lazy dog and says hello to the cat.</a:t>
            </a:r>
          </a:p>
          <a:p>
            <a:pPr algn="l" fontAlgn="base">
              <a:buFont typeface="Arial" panose="020B0604020202020204" pitchFamily="34" charset="0"/>
              <a:buChar char="•"/>
            </a:pPr>
            <a:r>
              <a:rPr lang="en-US" b="0" i="0" dirty="0">
                <a:solidFill>
                  <a:srgbClr val="666666"/>
                </a:solidFill>
                <a:effectLst/>
                <a:latin typeface="Lato"/>
              </a:rPr>
              <a:t>The angry birds ate candy and crushed the subway surfer.</a:t>
            </a:r>
          </a:p>
          <a:p>
            <a:pPr algn="l" fontAlgn="base">
              <a:buFont typeface="Arial" panose="020B0604020202020204" pitchFamily="34" charset="0"/>
              <a:buChar char="•"/>
            </a:pPr>
            <a:r>
              <a:rPr lang="en-US" b="0" i="0" dirty="0">
                <a:solidFill>
                  <a:srgbClr val="666666"/>
                </a:solidFill>
                <a:effectLst/>
                <a:latin typeface="Lato"/>
              </a:rPr>
              <a:t>A pink pig and a pesky donkey flew a kite at night.</a:t>
            </a:r>
          </a:p>
          <a:p>
            <a:pPr algn="l" fontAlgn="base">
              <a:buFont typeface="Arial" panose="020B0604020202020204" pitchFamily="34" charset="0"/>
              <a:buChar char="•"/>
            </a:pPr>
            <a:r>
              <a:rPr lang="en-US" b="0" i="0" dirty="0">
                <a:solidFill>
                  <a:srgbClr val="666666"/>
                </a:solidFill>
                <a:effectLst/>
                <a:latin typeface="Lato"/>
              </a:rPr>
              <a:t>Rabbits rumble, giants grumble, dogs bark in the dark, and wolves woo in the blue.</a:t>
            </a:r>
          </a:p>
          <a:p>
            <a:pPr algn="l" fontAlgn="base">
              <a:buFont typeface="Arial" panose="020B0604020202020204" pitchFamily="34" charset="0"/>
              <a:buChar char="•"/>
            </a:pPr>
            <a:r>
              <a:rPr lang="en-US" b="0" i="0" dirty="0">
                <a:solidFill>
                  <a:srgbClr val="666666"/>
                </a:solidFill>
                <a:effectLst/>
                <a:latin typeface="Lato"/>
              </a:rPr>
              <a:t>Wednesday is the hump day, but is the camel happy about it.</a:t>
            </a:r>
          </a:p>
          <a:p>
            <a:pPr algn="l" fontAlgn="base">
              <a:buFont typeface="Arial" panose="020B0604020202020204" pitchFamily="34" charset="0"/>
              <a:buChar char="•"/>
            </a:pPr>
            <a:r>
              <a:rPr lang="en-US" b="0" i="0" dirty="0">
                <a:solidFill>
                  <a:srgbClr val="666666"/>
                </a:solidFill>
                <a:effectLst/>
                <a:latin typeface="Lato"/>
              </a:rPr>
              <a:t>Alex the Alsatian ate eleven Éclairs in the evening with an Espresso.</a:t>
            </a:r>
          </a:p>
          <a:p>
            <a:pPr algn="l" fontAlgn="base">
              <a:buFont typeface="Arial" panose="020B0604020202020204" pitchFamily="34" charset="0"/>
              <a:buChar char="•"/>
            </a:pPr>
            <a:r>
              <a:rPr lang="en-US" b="0" i="0" dirty="0">
                <a:solidFill>
                  <a:srgbClr val="666666"/>
                </a:solidFill>
                <a:effectLst/>
                <a:latin typeface="Lato"/>
              </a:rPr>
              <a:t>The Martians invested in shares when the NASDAQ dropped several feet.</a:t>
            </a:r>
          </a:p>
          <a:p>
            <a:pPr algn="l" fontAlgn="base">
              <a:buFont typeface="Arial" panose="020B0604020202020204" pitchFamily="34" charset="0"/>
              <a:buChar char="•"/>
            </a:pPr>
            <a:r>
              <a:rPr lang="en-US" b="0" i="0" dirty="0">
                <a:solidFill>
                  <a:srgbClr val="666666"/>
                </a:solidFill>
                <a:effectLst/>
                <a:latin typeface="Lato"/>
              </a:rPr>
              <a:t>Roger racketed seventeen balls against Sylvester alone.</a:t>
            </a:r>
          </a:p>
          <a:p>
            <a:pPr algn="l" fontAlgn="base">
              <a:buFont typeface="Arial" panose="020B0604020202020204" pitchFamily="34" charset="0"/>
              <a:buChar char="•"/>
            </a:pPr>
            <a:r>
              <a:rPr lang="en-US" b="0" i="0">
                <a:solidFill>
                  <a:srgbClr val="666666"/>
                </a:solidFill>
                <a:effectLst/>
                <a:latin typeface="Lato"/>
              </a:rPr>
              <a:t>Bob the builder rented Oswald’s apartment and borrowed Noddy’s car.</a:t>
            </a:r>
          </a:p>
          <a:p>
            <a:endParaRPr lang="en-US" dirty="0"/>
          </a:p>
        </p:txBody>
      </p:sp>
      <p:sp>
        <p:nvSpPr>
          <p:cNvPr id="4" name="Slide Number Placeholder 3"/>
          <p:cNvSpPr>
            <a:spLocks noGrp="1"/>
          </p:cNvSpPr>
          <p:nvPr>
            <p:ph type="sldNum" sz="quarter" idx="10"/>
          </p:nvPr>
        </p:nvSpPr>
        <p:spPr/>
        <p:txBody>
          <a:bodyPr/>
          <a:lstStyle/>
          <a:p>
            <a:fld id="{DA1AF24E-FD41-43C6-8E1E-F155BCD2F933}" type="slidenum">
              <a:rPr lang="en-US" smtClean="0"/>
              <a:t>19</a:t>
            </a:fld>
            <a:endParaRPr lang="en-US"/>
          </a:p>
        </p:txBody>
      </p:sp>
    </p:spTree>
    <p:extLst>
      <p:ext uri="{BB962C8B-B14F-4D97-AF65-F5344CB8AC3E}">
        <p14:creationId xmlns:p14="http://schemas.microsoft.com/office/powerpoint/2010/main" val="44367177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3214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6122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44198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3578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710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3866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150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202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351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909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19828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30363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video" Target="https://www.youtube.com/embed/7di5zAMMxaI" TargetMode="Externa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microsoft.com/office/2007/relationships/hdphoto" Target="../media/hdphoto3.wdp"/><Relationship Id="rId7" Type="http://schemas.openxmlformats.org/officeDocument/2006/relationships/diagramLayout" Target="../diagrams/layout4.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microsoft.com/office/2007/relationships/hdphoto" Target="../media/hdphoto2.wdp"/><Relationship Id="rId10" Type="http://schemas.microsoft.com/office/2007/relationships/diagramDrawing" Target="../diagrams/drawing4.xml"/><Relationship Id="rId4" Type="http://schemas.openxmlformats.org/officeDocument/2006/relationships/image" Target="../media/image4.png"/><Relationship Id="rId9" Type="http://schemas.openxmlformats.org/officeDocument/2006/relationships/diagramColors" Target="../diagrams/colors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3FfaPhCKZew" TargetMode="Externa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Communication Process</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38324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934" y="1465790"/>
            <a:ext cx="3860798" cy="3941345"/>
          </a:xfrm>
        </p:spPr>
        <p:txBody>
          <a:bodyPr>
            <a:normAutofit/>
          </a:bodyPr>
          <a:lstStyle/>
          <a:p>
            <a:r>
              <a:rPr lang="en-US" sz="5100"/>
              <a:t>Three Flows of Formal Communication</a:t>
            </a:r>
          </a:p>
        </p:txBody>
      </p:sp>
      <p:sp>
        <p:nvSpPr>
          <p:cNvPr id="3" name="Content Placeholder 2"/>
          <p:cNvSpPr>
            <a:spLocks noGrp="1"/>
          </p:cNvSpPr>
          <p:nvPr>
            <p:ph idx="1"/>
          </p:nvPr>
        </p:nvSpPr>
        <p:spPr>
          <a:xfrm>
            <a:off x="6417733" y="1359090"/>
            <a:ext cx="5132665" cy="4048046"/>
          </a:xfrm>
        </p:spPr>
        <p:txBody>
          <a:bodyPr anchor="ctr">
            <a:noAutofit/>
          </a:bodyPr>
          <a:lstStyle/>
          <a:p>
            <a:pPr marL="457200" indent="-457200">
              <a:buFont typeface="+mj-lt"/>
              <a:buAutoNum type="arabicPeriod"/>
            </a:pPr>
            <a:r>
              <a:rPr lang="en-US" sz="2400" b="1" dirty="0">
                <a:solidFill>
                  <a:srgbClr val="FF0000"/>
                </a:solidFill>
              </a:rPr>
              <a:t>Downward Communication </a:t>
            </a:r>
            <a:r>
              <a:rPr lang="en-US" sz="2400" dirty="0"/>
              <a:t>– flow that originates with leaders/supervisors and are passed down to employees</a:t>
            </a:r>
          </a:p>
          <a:p>
            <a:pPr marL="457200" indent="-457200">
              <a:buFont typeface="+mj-lt"/>
              <a:buAutoNum type="arabicPeriod"/>
            </a:pPr>
            <a:r>
              <a:rPr lang="en-US" sz="2400" b="1" dirty="0">
                <a:solidFill>
                  <a:srgbClr val="FF0000"/>
                </a:solidFill>
              </a:rPr>
              <a:t>Upward communication </a:t>
            </a:r>
            <a:r>
              <a:rPr lang="en-US" sz="2400" dirty="0"/>
              <a:t>– flows that come from lower and move to upper organization levels</a:t>
            </a:r>
          </a:p>
          <a:p>
            <a:pPr marL="457200" indent="-457200">
              <a:buFont typeface="+mj-lt"/>
              <a:buAutoNum type="arabicPeriod"/>
            </a:pPr>
            <a:r>
              <a:rPr lang="en-US" sz="2400" b="1" dirty="0">
                <a:solidFill>
                  <a:srgbClr val="FF0000"/>
                </a:solidFill>
              </a:rPr>
              <a:t>Lateral-Diagonal Flows </a:t>
            </a:r>
            <a:r>
              <a:rPr lang="en-US" sz="2400" dirty="0"/>
              <a:t>– flows between individuals of the same positions in the same department or across different departments (ex:  manager to manager)</a:t>
            </a:r>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19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554064"/>
          </a:xfrm>
        </p:spPr>
        <p:txBody>
          <a:bodyPr>
            <a:normAutofit fontScale="90000"/>
          </a:bodyPr>
          <a:lstStyle/>
          <a:p>
            <a:r>
              <a:rPr lang="en-US" dirty="0"/>
              <a:t>Which Direction is it?</a:t>
            </a:r>
          </a:p>
        </p:txBody>
      </p:sp>
      <p:graphicFrame>
        <p:nvGraphicFramePr>
          <p:cNvPr id="6" name="Content Placeholder 2">
            <a:extLst>
              <a:ext uri="{FF2B5EF4-FFF2-40B4-BE49-F238E27FC236}">
                <a16:creationId xmlns:a16="http://schemas.microsoft.com/office/drawing/2014/main" id="{038AF5D7-7FA6-4D88-9681-5271AE37FE85}"/>
              </a:ext>
            </a:extLst>
          </p:cNvPr>
          <p:cNvGraphicFramePr>
            <a:graphicFrameLocks noGrp="1"/>
          </p:cNvGraphicFramePr>
          <p:nvPr>
            <p:ph idx="1"/>
            <p:extLst>
              <p:ext uri="{D42A27DB-BD31-4B8C-83A1-F6EECF244321}">
                <p14:modId xmlns:p14="http://schemas.microsoft.com/office/powerpoint/2010/main" val="3283209195"/>
              </p:ext>
            </p:extLst>
          </p:nvPr>
        </p:nvGraphicFramePr>
        <p:xfrm>
          <a:off x="1484311" y="2855706"/>
          <a:ext cx="9596979"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704814" y="1239865"/>
            <a:ext cx="9798210" cy="1200329"/>
          </a:xfrm>
          <a:prstGeom prst="rect">
            <a:avLst/>
          </a:prstGeom>
          <a:noFill/>
        </p:spPr>
        <p:txBody>
          <a:bodyPr wrap="square" rtlCol="0">
            <a:spAutoFit/>
          </a:bodyPr>
          <a:lstStyle/>
          <a:p>
            <a:r>
              <a:rPr lang="en-US" sz="2400" dirty="0"/>
              <a:t>In groups at your table, discuss the following work-related issues/topics.  Decide which direction this type of information generally would flow:  Upward, Downward, or Lateral</a:t>
            </a:r>
          </a:p>
        </p:txBody>
      </p:sp>
    </p:spTree>
    <p:extLst>
      <p:ext uri="{BB962C8B-B14F-4D97-AF65-F5344CB8AC3E}">
        <p14:creationId xmlns:p14="http://schemas.microsoft.com/office/powerpoint/2010/main" val="206614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1"/>
            <a:ext cx="10018713" cy="1143000"/>
          </a:xfrm>
        </p:spPr>
        <p:txBody>
          <a:bodyPr/>
          <a:lstStyle/>
          <a:p>
            <a:r>
              <a:rPr lang="en-US" dirty="0"/>
              <a:t>Your Answers:</a:t>
            </a:r>
          </a:p>
        </p:txBody>
      </p:sp>
      <p:sp>
        <p:nvSpPr>
          <p:cNvPr id="3" name="Content Placeholder 2"/>
          <p:cNvSpPr>
            <a:spLocks noGrp="1"/>
          </p:cNvSpPr>
          <p:nvPr>
            <p:ph idx="1"/>
          </p:nvPr>
        </p:nvSpPr>
        <p:spPr>
          <a:xfrm>
            <a:off x="1887267" y="1828801"/>
            <a:ext cx="10018713" cy="955729"/>
          </a:xfrm>
        </p:spPr>
        <p:txBody>
          <a:bodyPr/>
          <a:lstStyle/>
          <a:p>
            <a:pPr marL="0" indent="0">
              <a:buNone/>
            </a:pPr>
            <a:r>
              <a:rPr lang="en-US" dirty="0"/>
              <a:t>Downward:			Upward:		Lateral</a:t>
            </a:r>
          </a:p>
        </p:txBody>
      </p:sp>
    </p:spTree>
    <p:extLst>
      <p:ext uri="{BB962C8B-B14F-4D97-AF65-F5344CB8AC3E}">
        <p14:creationId xmlns:p14="http://schemas.microsoft.com/office/powerpoint/2010/main" val="3434914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C9664EF-0D74-4781-B4B4-646A93B5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54C0CC2-F056-47AD-A361-F33F5EE97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CD560C9F-7A8F-4FBA-BD3A-EB75B62E45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4"/>
          <a:stretch>
            <a:fillRect/>
          </a:stretch>
        </p:blipFill>
        <p:spPr>
          <a:xfrm>
            <a:off x="2201458" y="801792"/>
            <a:ext cx="7783492" cy="5249332"/>
          </a:xfrm>
          <a:prstGeom prst="rect">
            <a:avLst/>
          </a:prstGeom>
        </p:spPr>
      </p:pic>
    </p:spTree>
    <p:extLst>
      <p:ext uri="{BB962C8B-B14F-4D97-AF65-F5344CB8AC3E}">
        <p14:creationId xmlns:p14="http://schemas.microsoft.com/office/powerpoint/2010/main" val="356655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0" name="Rectangle 19">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00102" y="1432223"/>
            <a:ext cx="2818417" cy="3357976"/>
          </a:xfrm>
        </p:spPr>
        <p:txBody>
          <a:bodyPr vert="horz" lIns="91440" tIns="45720" rIns="91440" bIns="45720" rtlCol="0" anchor="ctr">
            <a:noAutofit/>
          </a:bodyPr>
          <a:lstStyle/>
          <a:p>
            <a:r>
              <a:rPr lang="en-US" sz="4000" dirty="0"/>
              <a:t>control what we say and how we say it, but not always how it is perceived</a:t>
            </a:r>
            <a:endParaRPr lang="en-US" sz="4000" dirty="0">
              <a:blipFill dpi="0" rotWithShape="1">
                <a:blip r:embed="rId5"/>
                <a:srcRect/>
                <a:tile tx="6350" ty="-127000" sx="65000" sy="64000" flip="none" algn="tl"/>
              </a:blipFill>
            </a:endParaRPr>
          </a:p>
        </p:txBody>
      </p:sp>
      <p:sp>
        <p:nvSpPr>
          <p:cNvPr id="26" name="Rectangle 25">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29" name="Oval 28">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0" name="Oval 29">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Text Placeholder 2"/>
          <p:cNvSpPr>
            <a:spLocks noGrp="1"/>
          </p:cNvSpPr>
          <p:nvPr>
            <p:ph type="body" idx="1"/>
          </p:nvPr>
        </p:nvSpPr>
        <p:spPr>
          <a:xfrm>
            <a:off x="8200102" y="4790198"/>
            <a:ext cx="2818418" cy="687058"/>
          </a:xfrm>
        </p:spPr>
        <p:txBody>
          <a:bodyPr vert="horz" lIns="91440" tIns="45720" rIns="91440" bIns="45720" rtlCol="0">
            <a:normAutofit/>
          </a:bodyPr>
          <a:lstStyle/>
          <a:p>
            <a:endParaRPr lang="en-US" sz="1600">
              <a:solidFill>
                <a:srgbClr val="000000"/>
              </a:solidFill>
            </a:endParaRPr>
          </a:p>
        </p:txBody>
      </p:sp>
      <p:pic>
        <p:nvPicPr>
          <p:cNvPr id="5" name="7di5zAMMxaI"/>
          <p:cNvPicPr>
            <a:picLocks noRot="1" noChangeAspect="1"/>
          </p:cNvPicPr>
          <p:nvPr>
            <a:videoFile r:link="rId1"/>
          </p:nvPr>
        </p:nvPicPr>
        <p:blipFill>
          <a:blip r:embed="rId7"/>
          <a:stretch>
            <a:fillRect/>
          </a:stretch>
        </p:blipFill>
        <p:spPr>
          <a:xfrm>
            <a:off x="1562344" y="1388911"/>
            <a:ext cx="5348724" cy="4011543"/>
          </a:xfrm>
          <a:prstGeom prst="rect">
            <a:avLst/>
          </a:prstGeom>
        </p:spPr>
      </p:pic>
    </p:spTree>
    <p:extLst>
      <p:ext uri="{BB962C8B-B14F-4D97-AF65-F5344CB8AC3E}">
        <p14:creationId xmlns:p14="http://schemas.microsoft.com/office/powerpoint/2010/main" val="278807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893A-01BB-64BA-53E9-97EB976D6C68}"/>
              </a:ext>
            </a:extLst>
          </p:cNvPr>
          <p:cNvSpPr>
            <a:spLocks noGrp="1"/>
          </p:cNvSpPr>
          <p:nvPr>
            <p:ph type="title"/>
          </p:nvPr>
        </p:nvSpPr>
        <p:spPr/>
        <p:txBody>
          <a:bodyPr/>
          <a:lstStyle/>
          <a:p>
            <a:r>
              <a:rPr lang="en-US" dirty="0"/>
              <a:t>Barriers to Communication Day 2</a:t>
            </a:r>
          </a:p>
        </p:txBody>
      </p:sp>
      <p:sp>
        <p:nvSpPr>
          <p:cNvPr id="3" name="Text Placeholder 2">
            <a:extLst>
              <a:ext uri="{FF2B5EF4-FFF2-40B4-BE49-F238E27FC236}">
                <a16:creationId xmlns:a16="http://schemas.microsoft.com/office/drawing/2014/main" id="{93BA7C52-D5AE-1DEF-1380-8C380E1C894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54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5451173" y="130629"/>
            <a:ext cx="6525681" cy="1629667"/>
          </a:xfrm>
        </p:spPr>
        <p:txBody>
          <a:bodyPr>
            <a:normAutofit/>
          </a:bodyPr>
          <a:lstStyle/>
          <a:p>
            <a:r>
              <a:rPr lang="en-US" dirty="0">
                <a:solidFill>
                  <a:schemeClr val="tx1"/>
                </a:solidFill>
              </a:rPr>
              <a:t>Communication Barriers</a:t>
            </a: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19 Ways Communications Barriers Can Impact Situational Awareness -  Situational Awareness Matters!™">
            <a:extLst>
              <a:ext uri="{FF2B5EF4-FFF2-40B4-BE49-F238E27FC236}">
                <a16:creationId xmlns:a16="http://schemas.microsoft.com/office/drawing/2014/main" id="{27244BB2-C124-414D-B2CF-C5272BE9A4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120" r="-4" b="-4"/>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40053" y="1572173"/>
            <a:ext cx="5206815" cy="3244755"/>
          </a:xfrm>
        </p:spPr>
        <p:txBody>
          <a:bodyPr>
            <a:noAutofit/>
          </a:bodyPr>
          <a:lstStyle/>
          <a:p>
            <a:r>
              <a:rPr lang="en-US" sz="2400" b="1" dirty="0">
                <a:solidFill>
                  <a:srgbClr val="FF0000"/>
                </a:solidFill>
              </a:rPr>
              <a:t>Distraction</a:t>
            </a:r>
            <a:r>
              <a:rPr lang="en-US" sz="2400" dirty="0"/>
              <a:t> –Anything that interferes with the sender’s creating and delivering a message and the receiver’s getting and interpreting a message</a:t>
            </a:r>
          </a:p>
          <a:p>
            <a:pPr lvl="2"/>
            <a:r>
              <a:rPr lang="en-US" sz="2000" dirty="0"/>
              <a:t>Called noise</a:t>
            </a:r>
          </a:p>
          <a:p>
            <a:pPr lvl="2"/>
            <a:r>
              <a:rPr lang="en-US" sz="2000" dirty="0"/>
              <a:t>Ex:  ringing phones, emails, text messages, grammar errors, others talking, loud noises </a:t>
            </a:r>
          </a:p>
          <a:p>
            <a:pPr lvl="2"/>
            <a:r>
              <a:rPr lang="en-US" sz="2000" dirty="0"/>
              <a:t>Students talking while the instructor is talking</a:t>
            </a:r>
          </a:p>
          <a:p>
            <a:pPr lvl="2"/>
            <a:r>
              <a:rPr lang="en-US" sz="2000" dirty="0"/>
              <a:t>Some cope by scheduling </a:t>
            </a:r>
            <a:br>
              <a:rPr lang="en-US" sz="2000" dirty="0"/>
            </a:br>
            <a:r>
              <a:rPr lang="en-US" sz="2000" dirty="0"/>
              <a:t>time to answer calls, </a:t>
            </a:r>
            <a:br>
              <a:rPr lang="en-US" sz="2000" dirty="0"/>
            </a:br>
            <a:r>
              <a:rPr lang="en-US" sz="2000" dirty="0"/>
              <a:t>write messages etc.</a:t>
            </a:r>
          </a:p>
        </p:txBody>
      </p:sp>
    </p:spTree>
    <p:extLst>
      <p:ext uri="{BB962C8B-B14F-4D97-AF65-F5344CB8AC3E}">
        <p14:creationId xmlns:p14="http://schemas.microsoft.com/office/powerpoint/2010/main" val="40462934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69848" y="798394"/>
            <a:ext cx="4730451" cy="1637730"/>
          </a:xfrm>
        </p:spPr>
        <p:txBody>
          <a:bodyPr>
            <a:normAutofit/>
          </a:bodyPr>
          <a:lstStyle/>
          <a:p>
            <a:r>
              <a:rPr lang="en-US" sz="4400"/>
              <a:t>Communication Barriers</a:t>
            </a:r>
          </a:p>
        </p:txBody>
      </p:sp>
      <p:sp>
        <p:nvSpPr>
          <p:cNvPr id="3" name="Content Placeholder 2"/>
          <p:cNvSpPr>
            <a:spLocks noGrp="1"/>
          </p:cNvSpPr>
          <p:nvPr>
            <p:ph idx="1"/>
          </p:nvPr>
        </p:nvSpPr>
        <p:spPr>
          <a:xfrm>
            <a:off x="1069848" y="2578608"/>
            <a:ext cx="4730451" cy="3593592"/>
          </a:xfrm>
        </p:spPr>
        <p:txBody>
          <a:bodyPr>
            <a:normAutofit/>
          </a:bodyPr>
          <a:lstStyle/>
          <a:p>
            <a:r>
              <a:rPr lang="en-US" sz="2400" b="1" dirty="0">
                <a:solidFill>
                  <a:srgbClr val="FF0000"/>
                </a:solidFill>
              </a:rPr>
              <a:t>Distortion</a:t>
            </a:r>
            <a:r>
              <a:rPr lang="en-US" sz="2400" dirty="0"/>
              <a:t> - How people change messages, consciously or unconsciously</a:t>
            </a:r>
          </a:p>
          <a:p>
            <a:pPr lvl="1"/>
            <a:r>
              <a:rPr lang="en-US" sz="2400" dirty="0"/>
              <a:t>Unconsciously pass along only the information they feel others need, leaving out important information</a:t>
            </a:r>
          </a:p>
        </p:txBody>
      </p:sp>
      <p:pic>
        <p:nvPicPr>
          <p:cNvPr id="6146" name="Picture 2" descr="Distortion Cartoons and Comics - funny pictures from CartoonStock">
            <a:extLst>
              <a:ext uri="{FF2B5EF4-FFF2-40B4-BE49-F238E27FC236}">
                <a16:creationId xmlns:a16="http://schemas.microsoft.com/office/drawing/2014/main" id="{324A498E-4EBF-4E6B-BA79-759B9C52D4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87" r="4220" b="2"/>
          <a:stretch/>
        </p:blipFill>
        <p:spPr bwMode="auto">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6148" name="Freeform: Shape 134">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92997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Common Barriers</a:t>
            </a:r>
          </a:p>
        </p:txBody>
      </p:sp>
      <p:sp>
        <p:nvSpPr>
          <p:cNvPr id="26" name="Rectangle 2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5" name="Content Placeholder 2">
            <a:extLst>
              <a:ext uri="{FF2B5EF4-FFF2-40B4-BE49-F238E27FC236}">
                <a16:creationId xmlns:a16="http://schemas.microsoft.com/office/drawing/2014/main" id="{349AACD3-E3E2-4019-B482-37B2D25FDBFC}"/>
              </a:ext>
            </a:extLst>
          </p:cNvPr>
          <p:cNvGraphicFramePr>
            <a:graphicFrameLocks noGrp="1"/>
          </p:cNvGraphicFramePr>
          <p:nvPr>
            <p:ph idx="1"/>
            <p:extLst>
              <p:ext uri="{D42A27DB-BD31-4B8C-83A1-F6EECF244321}">
                <p14:modId xmlns:p14="http://schemas.microsoft.com/office/powerpoint/2010/main" val="3488100997"/>
              </p:ext>
            </p:extLst>
          </p:nvPr>
        </p:nvGraphicFramePr>
        <p:xfrm>
          <a:off x="6081713" y="725488"/>
          <a:ext cx="5141912" cy="54070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28729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369F224F-815E-44FE-995A-3FA0A5ADFA72}"/>
                                            </p:graphicEl>
                                          </p:spTgt>
                                        </p:tgtEl>
                                        <p:attrNameLst>
                                          <p:attrName>style.visibility</p:attrName>
                                        </p:attrNameLst>
                                      </p:cBhvr>
                                      <p:to>
                                        <p:strVal val="visible"/>
                                      </p:to>
                                    </p:set>
                                    <p:animEffect transition="in" filter="fade">
                                      <p:cBhvr>
                                        <p:cTn id="7" dur="1000"/>
                                        <p:tgtEl>
                                          <p:spTgt spid="5">
                                            <p:graphicEl>
                                              <a:dgm id="{369F224F-815E-44FE-995A-3FA0A5ADFA72}"/>
                                            </p:graphicEl>
                                          </p:spTgt>
                                        </p:tgtEl>
                                      </p:cBhvr>
                                    </p:animEffect>
                                    <p:anim calcmode="lin" valueType="num">
                                      <p:cBhvr>
                                        <p:cTn id="8" dur="1000" fill="hold"/>
                                        <p:tgtEl>
                                          <p:spTgt spid="5">
                                            <p:graphicEl>
                                              <a:dgm id="{369F224F-815E-44FE-995A-3FA0A5ADFA72}"/>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69F224F-815E-44FE-995A-3FA0A5ADFA72}"/>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9ADA4733-139F-4534-A1A6-670EBAF9F74B}"/>
                                            </p:graphicEl>
                                          </p:spTgt>
                                        </p:tgtEl>
                                        <p:attrNameLst>
                                          <p:attrName>style.visibility</p:attrName>
                                        </p:attrNameLst>
                                      </p:cBhvr>
                                      <p:to>
                                        <p:strVal val="visible"/>
                                      </p:to>
                                    </p:set>
                                    <p:animEffect transition="in" filter="fade">
                                      <p:cBhvr>
                                        <p:cTn id="12" dur="1000"/>
                                        <p:tgtEl>
                                          <p:spTgt spid="5">
                                            <p:graphicEl>
                                              <a:dgm id="{9ADA4733-139F-4534-A1A6-670EBAF9F74B}"/>
                                            </p:graphicEl>
                                          </p:spTgt>
                                        </p:tgtEl>
                                      </p:cBhvr>
                                    </p:animEffect>
                                    <p:anim calcmode="lin" valueType="num">
                                      <p:cBhvr>
                                        <p:cTn id="13" dur="1000" fill="hold"/>
                                        <p:tgtEl>
                                          <p:spTgt spid="5">
                                            <p:graphicEl>
                                              <a:dgm id="{9ADA4733-139F-4534-A1A6-670EBAF9F74B}"/>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9ADA4733-139F-4534-A1A6-670EBAF9F74B}"/>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19E76513-A75F-4010-8265-707D6FE076DE}"/>
                                            </p:graphicEl>
                                          </p:spTgt>
                                        </p:tgtEl>
                                        <p:attrNameLst>
                                          <p:attrName>style.visibility</p:attrName>
                                        </p:attrNameLst>
                                      </p:cBhvr>
                                      <p:to>
                                        <p:strVal val="visible"/>
                                      </p:to>
                                    </p:set>
                                    <p:animEffect transition="in" filter="fade">
                                      <p:cBhvr>
                                        <p:cTn id="19" dur="1000"/>
                                        <p:tgtEl>
                                          <p:spTgt spid="5">
                                            <p:graphicEl>
                                              <a:dgm id="{19E76513-A75F-4010-8265-707D6FE076DE}"/>
                                            </p:graphicEl>
                                          </p:spTgt>
                                        </p:tgtEl>
                                      </p:cBhvr>
                                    </p:animEffect>
                                    <p:anim calcmode="lin" valueType="num">
                                      <p:cBhvr>
                                        <p:cTn id="20" dur="1000" fill="hold"/>
                                        <p:tgtEl>
                                          <p:spTgt spid="5">
                                            <p:graphicEl>
                                              <a:dgm id="{19E76513-A75F-4010-8265-707D6FE076DE}"/>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9E76513-A75F-4010-8265-707D6FE076DE}"/>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A100B7BD-B7F8-4408-BFFF-B12DE81755E8}"/>
                                            </p:graphicEl>
                                          </p:spTgt>
                                        </p:tgtEl>
                                        <p:attrNameLst>
                                          <p:attrName>style.visibility</p:attrName>
                                        </p:attrNameLst>
                                      </p:cBhvr>
                                      <p:to>
                                        <p:strVal val="visible"/>
                                      </p:to>
                                    </p:set>
                                    <p:animEffect transition="in" filter="fade">
                                      <p:cBhvr>
                                        <p:cTn id="24" dur="1000"/>
                                        <p:tgtEl>
                                          <p:spTgt spid="5">
                                            <p:graphicEl>
                                              <a:dgm id="{A100B7BD-B7F8-4408-BFFF-B12DE81755E8}"/>
                                            </p:graphicEl>
                                          </p:spTgt>
                                        </p:tgtEl>
                                      </p:cBhvr>
                                    </p:animEffect>
                                    <p:anim calcmode="lin" valueType="num">
                                      <p:cBhvr>
                                        <p:cTn id="25" dur="1000" fill="hold"/>
                                        <p:tgtEl>
                                          <p:spTgt spid="5">
                                            <p:graphicEl>
                                              <a:dgm id="{A100B7BD-B7F8-4408-BFFF-B12DE81755E8}"/>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A100B7BD-B7F8-4408-BFFF-B12DE81755E8}"/>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ED282CF9-D9D2-4A70-BB32-CC48D7EC0D20}"/>
                                            </p:graphicEl>
                                          </p:spTgt>
                                        </p:tgtEl>
                                        <p:attrNameLst>
                                          <p:attrName>style.visibility</p:attrName>
                                        </p:attrNameLst>
                                      </p:cBhvr>
                                      <p:to>
                                        <p:strVal val="visible"/>
                                      </p:to>
                                    </p:set>
                                    <p:animEffect transition="in" filter="fade">
                                      <p:cBhvr>
                                        <p:cTn id="31" dur="1000"/>
                                        <p:tgtEl>
                                          <p:spTgt spid="5">
                                            <p:graphicEl>
                                              <a:dgm id="{ED282CF9-D9D2-4A70-BB32-CC48D7EC0D20}"/>
                                            </p:graphicEl>
                                          </p:spTgt>
                                        </p:tgtEl>
                                      </p:cBhvr>
                                    </p:animEffect>
                                    <p:anim calcmode="lin" valueType="num">
                                      <p:cBhvr>
                                        <p:cTn id="32" dur="1000" fill="hold"/>
                                        <p:tgtEl>
                                          <p:spTgt spid="5">
                                            <p:graphicEl>
                                              <a:dgm id="{ED282CF9-D9D2-4A70-BB32-CC48D7EC0D20}"/>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ED282CF9-D9D2-4A70-BB32-CC48D7EC0D20}"/>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6A5DBCDC-7695-439B-B2B9-685641802B7A}"/>
                                            </p:graphicEl>
                                          </p:spTgt>
                                        </p:tgtEl>
                                        <p:attrNameLst>
                                          <p:attrName>style.visibility</p:attrName>
                                        </p:attrNameLst>
                                      </p:cBhvr>
                                      <p:to>
                                        <p:strVal val="visible"/>
                                      </p:to>
                                    </p:set>
                                    <p:animEffect transition="in" filter="fade">
                                      <p:cBhvr>
                                        <p:cTn id="36" dur="1000"/>
                                        <p:tgtEl>
                                          <p:spTgt spid="5">
                                            <p:graphicEl>
                                              <a:dgm id="{6A5DBCDC-7695-439B-B2B9-685641802B7A}"/>
                                            </p:graphicEl>
                                          </p:spTgt>
                                        </p:tgtEl>
                                      </p:cBhvr>
                                    </p:animEffect>
                                    <p:anim calcmode="lin" valueType="num">
                                      <p:cBhvr>
                                        <p:cTn id="37" dur="1000" fill="hold"/>
                                        <p:tgtEl>
                                          <p:spTgt spid="5">
                                            <p:graphicEl>
                                              <a:dgm id="{6A5DBCDC-7695-439B-B2B9-685641802B7A}"/>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6A5DBCDC-7695-439B-B2B9-685641802B7A}"/>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FB59718A-7D25-4E9B-973B-A22D6FF8F4A7}"/>
                                            </p:graphicEl>
                                          </p:spTgt>
                                        </p:tgtEl>
                                        <p:attrNameLst>
                                          <p:attrName>style.visibility</p:attrName>
                                        </p:attrNameLst>
                                      </p:cBhvr>
                                      <p:to>
                                        <p:strVal val="visible"/>
                                      </p:to>
                                    </p:set>
                                    <p:animEffect transition="in" filter="fade">
                                      <p:cBhvr>
                                        <p:cTn id="43" dur="1000"/>
                                        <p:tgtEl>
                                          <p:spTgt spid="5">
                                            <p:graphicEl>
                                              <a:dgm id="{FB59718A-7D25-4E9B-973B-A22D6FF8F4A7}"/>
                                            </p:graphicEl>
                                          </p:spTgt>
                                        </p:tgtEl>
                                      </p:cBhvr>
                                    </p:animEffect>
                                    <p:anim calcmode="lin" valueType="num">
                                      <p:cBhvr>
                                        <p:cTn id="44" dur="1000" fill="hold"/>
                                        <p:tgtEl>
                                          <p:spTgt spid="5">
                                            <p:graphicEl>
                                              <a:dgm id="{FB59718A-7D25-4E9B-973B-A22D6FF8F4A7}"/>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FB59718A-7D25-4E9B-973B-A22D6FF8F4A7}"/>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AB7B78A1-22BF-4FAE-BB02-0BC96BBF670A}"/>
                                            </p:graphicEl>
                                          </p:spTgt>
                                        </p:tgtEl>
                                        <p:attrNameLst>
                                          <p:attrName>style.visibility</p:attrName>
                                        </p:attrNameLst>
                                      </p:cBhvr>
                                      <p:to>
                                        <p:strVal val="visible"/>
                                      </p:to>
                                    </p:set>
                                    <p:animEffect transition="in" filter="fade">
                                      <p:cBhvr>
                                        <p:cTn id="48" dur="1000"/>
                                        <p:tgtEl>
                                          <p:spTgt spid="5">
                                            <p:graphicEl>
                                              <a:dgm id="{AB7B78A1-22BF-4FAE-BB02-0BC96BBF670A}"/>
                                            </p:graphicEl>
                                          </p:spTgt>
                                        </p:tgtEl>
                                      </p:cBhvr>
                                    </p:animEffect>
                                    <p:anim calcmode="lin" valueType="num">
                                      <p:cBhvr>
                                        <p:cTn id="49" dur="1000" fill="hold"/>
                                        <p:tgtEl>
                                          <p:spTgt spid="5">
                                            <p:graphicEl>
                                              <a:dgm id="{AB7B78A1-22BF-4FAE-BB02-0BC96BBF670A}"/>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AB7B78A1-22BF-4FAE-BB02-0BC96BBF670A}"/>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graphicEl>
                                              <a:dgm id="{3B6DAE7F-F8E8-4BED-B2BB-CE104AB6D0B1}"/>
                                            </p:graphicEl>
                                          </p:spTgt>
                                        </p:tgtEl>
                                        <p:attrNameLst>
                                          <p:attrName>style.visibility</p:attrName>
                                        </p:attrNameLst>
                                      </p:cBhvr>
                                      <p:to>
                                        <p:strVal val="visible"/>
                                      </p:to>
                                    </p:set>
                                    <p:animEffect transition="in" filter="fade">
                                      <p:cBhvr>
                                        <p:cTn id="55" dur="1000"/>
                                        <p:tgtEl>
                                          <p:spTgt spid="5">
                                            <p:graphicEl>
                                              <a:dgm id="{3B6DAE7F-F8E8-4BED-B2BB-CE104AB6D0B1}"/>
                                            </p:graphicEl>
                                          </p:spTgt>
                                        </p:tgtEl>
                                      </p:cBhvr>
                                    </p:animEffect>
                                    <p:anim calcmode="lin" valueType="num">
                                      <p:cBhvr>
                                        <p:cTn id="56" dur="1000" fill="hold"/>
                                        <p:tgtEl>
                                          <p:spTgt spid="5">
                                            <p:graphicEl>
                                              <a:dgm id="{3B6DAE7F-F8E8-4BED-B2BB-CE104AB6D0B1}"/>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3B6DAE7F-F8E8-4BED-B2BB-CE104AB6D0B1}"/>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graphicEl>
                                              <a:dgm id="{C06E0A7A-B033-42EC-9581-45AD91452655}"/>
                                            </p:graphicEl>
                                          </p:spTgt>
                                        </p:tgtEl>
                                        <p:attrNameLst>
                                          <p:attrName>style.visibility</p:attrName>
                                        </p:attrNameLst>
                                      </p:cBhvr>
                                      <p:to>
                                        <p:strVal val="visible"/>
                                      </p:to>
                                    </p:set>
                                    <p:animEffect transition="in" filter="fade">
                                      <p:cBhvr>
                                        <p:cTn id="60" dur="1000"/>
                                        <p:tgtEl>
                                          <p:spTgt spid="5">
                                            <p:graphicEl>
                                              <a:dgm id="{C06E0A7A-B033-42EC-9581-45AD91452655}"/>
                                            </p:graphicEl>
                                          </p:spTgt>
                                        </p:tgtEl>
                                      </p:cBhvr>
                                    </p:animEffect>
                                    <p:anim calcmode="lin" valueType="num">
                                      <p:cBhvr>
                                        <p:cTn id="61" dur="1000" fill="hold"/>
                                        <p:tgtEl>
                                          <p:spTgt spid="5">
                                            <p:graphicEl>
                                              <a:dgm id="{C06E0A7A-B033-42EC-9581-45AD91452655}"/>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C06E0A7A-B033-42EC-9581-45AD91452655}"/>
                                            </p:graphic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5">
                                            <p:graphicEl>
                                              <a:dgm id="{FEFA81AD-F801-4D67-B219-5F0C7AD583D8}"/>
                                            </p:graphicEl>
                                          </p:spTgt>
                                        </p:tgtEl>
                                        <p:attrNameLst>
                                          <p:attrName>style.visibility</p:attrName>
                                        </p:attrNameLst>
                                      </p:cBhvr>
                                      <p:to>
                                        <p:strVal val="visible"/>
                                      </p:to>
                                    </p:set>
                                    <p:animEffect transition="in" filter="fade">
                                      <p:cBhvr>
                                        <p:cTn id="67" dur="1000"/>
                                        <p:tgtEl>
                                          <p:spTgt spid="5">
                                            <p:graphicEl>
                                              <a:dgm id="{FEFA81AD-F801-4D67-B219-5F0C7AD583D8}"/>
                                            </p:graphicEl>
                                          </p:spTgt>
                                        </p:tgtEl>
                                      </p:cBhvr>
                                    </p:animEffect>
                                    <p:anim calcmode="lin" valueType="num">
                                      <p:cBhvr>
                                        <p:cTn id="68" dur="1000" fill="hold"/>
                                        <p:tgtEl>
                                          <p:spTgt spid="5">
                                            <p:graphicEl>
                                              <a:dgm id="{FEFA81AD-F801-4D67-B219-5F0C7AD583D8}"/>
                                            </p:graphicEl>
                                          </p:spTgt>
                                        </p:tgtEl>
                                        <p:attrNameLst>
                                          <p:attrName>ppt_x</p:attrName>
                                        </p:attrNameLst>
                                      </p:cBhvr>
                                      <p:tavLst>
                                        <p:tav tm="0">
                                          <p:val>
                                            <p:strVal val="#ppt_x"/>
                                          </p:val>
                                        </p:tav>
                                        <p:tav tm="100000">
                                          <p:val>
                                            <p:strVal val="#ppt_x"/>
                                          </p:val>
                                        </p:tav>
                                      </p:tavLst>
                                    </p:anim>
                                    <p:anim calcmode="lin" valueType="num">
                                      <p:cBhvr>
                                        <p:cTn id="69" dur="1000" fill="hold"/>
                                        <p:tgtEl>
                                          <p:spTgt spid="5">
                                            <p:graphicEl>
                                              <a:dgm id="{FEFA81AD-F801-4D67-B219-5F0C7AD583D8}"/>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
                                            <p:graphicEl>
                                              <a:dgm id="{EC17DDCF-B36B-4787-9E60-5379ECADC150}"/>
                                            </p:graphicEl>
                                          </p:spTgt>
                                        </p:tgtEl>
                                        <p:attrNameLst>
                                          <p:attrName>style.visibility</p:attrName>
                                        </p:attrNameLst>
                                      </p:cBhvr>
                                      <p:to>
                                        <p:strVal val="visible"/>
                                      </p:to>
                                    </p:set>
                                    <p:animEffect transition="in" filter="fade">
                                      <p:cBhvr>
                                        <p:cTn id="72" dur="1000"/>
                                        <p:tgtEl>
                                          <p:spTgt spid="5">
                                            <p:graphicEl>
                                              <a:dgm id="{EC17DDCF-B36B-4787-9E60-5379ECADC150}"/>
                                            </p:graphicEl>
                                          </p:spTgt>
                                        </p:tgtEl>
                                      </p:cBhvr>
                                    </p:animEffect>
                                    <p:anim calcmode="lin" valueType="num">
                                      <p:cBhvr>
                                        <p:cTn id="73" dur="1000" fill="hold"/>
                                        <p:tgtEl>
                                          <p:spTgt spid="5">
                                            <p:graphicEl>
                                              <a:dgm id="{EC17DDCF-B36B-4787-9E60-5379ECADC150}"/>
                                            </p:graphicEl>
                                          </p:spTgt>
                                        </p:tgtEl>
                                        <p:attrNameLst>
                                          <p:attrName>ppt_x</p:attrName>
                                        </p:attrNameLst>
                                      </p:cBhvr>
                                      <p:tavLst>
                                        <p:tav tm="0">
                                          <p:val>
                                            <p:strVal val="#ppt_x"/>
                                          </p:val>
                                        </p:tav>
                                        <p:tav tm="100000">
                                          <p:val>
                                            <p:strVal val="#ppt_x"/>
                                          </p:val>
                                        </p:tav>
                                      </p:tavLst>
                                    </p:anim>
                                    <p:anim calcmode="lin" valueType="num">
                                      <p:cBhvr>
                                        <p:cTn id="74" dur="1000" fill="hold"/>
                                        <p:tgtEl>
                                          <p:spTgt spid="5">
                                            <p:graphicEl>
                                              <a:dgm id="{EC17DDCF-B36B-4787-9E60-5379ECADC15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Broken Telephone Game</a:t>
            </a:r>
          </a:p>
        </p:txBody>
      </p:sp>
      <p:sp>
        <p:nvSpPr>
          <p:cNvPr id="7" name="Text Placeholder 6"/>
          <p:cNvSpPr>
            <a:spLocks noGrp="1"/>
          </p:cNvSpPr>
          <p:nvPr>
            <p:ph type="body" idx="1"/>
          </p:nvPr>
        </p:nvSpPr>
        <p:spPr/>
        <p:txBody>
          <a:bodyPr/>
          <a:lstStyle/>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FfaPhCKZew"/>
          <p:cNvPicPr>
            <a:picLocks noGrp="1" noRot="1" noChangeAspect="1"/>
          </p:cNvPicPr>
          <p:nvPr>
            <p:ph idx="1"/>
            <a:videoFile r:link="rId1"/>
          </p:nvPr>
        </p:nvPicPr>
        <p:blipFill>
          <a:blip r:embed="rId3"/>
          <a:stretch>
            <a:fillRect/>
          </a:stretch>
        </p:blipFill>
        <p:spPr>
          <a:xfrm>
            <a:off x="2509838" y="1035050"/>
            <a:ext cx="7419975" cy="4609612"/>
          </a:xfrm>
          <a:prstGeom prst="rect">
            <a:avLst/>
          </a:prstGeom>
        </p:spPr>
      </p:pic>
    </p:spTree>
    <p:extLst>
      <p:ext uri="{BB962C8B-B14F-4D97-AF65-F5344CB8AC3E}">
        <p14:creationId xmlns:p14="http://schemas.microsoft.com/office/powerpoint/2010/main" val="392236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1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1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0" name="Group 1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9" name="Oval 1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1" name="Rectangle 20">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3" name="Rectangle 24">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E9DD1-3E04-469D-880B-FB1D1F2CA2D1}"/>
              </a:ext>
            </a:extLst>
          </p:cNvPr>
          <p:cNvSpPr>
            <a:spLocks noGrp="1"/>
          </p:cNvSpPr>
          <p:nvPr>
            <p:ph type="title"/>
          </p:nvPr>
        </p:nvSpPr>
        <p:spPr>
          <a:xfrm>
            <a:off x="5297763" y="643467"/>
            <a:ext cx="6271758" cy="5571066"/>
          </a:xfrm>
        </p:spPr>
        <p:txBody>
          <a:bodyPr vert="horz" lIns="91440" tIns="45720" rIns="91440" bIns="45720" rtlCol="0" anchor="ctr">
            <a:normAutofit/>
          </a:bodyPr>
          <a:lstStyle/>
          <a:p>
            <a:r>
              <a:rPr lang="en-US" dirty="0">
                <a:blipFill dpi="0" rotWithShape="1">
                  <a:blip r:embed="rId4"/>
                  <a:srcRect/>
                  <a:tile tx="6350" ty="-127000" sx="65000" sy="64000" flip="none" algn="tl"/>
                </a:blipFill>
              </a:rPr>
              <a:t>In Google Classroom – Open The Text to a Friend</a:t>
            </a:r>
          </a:p>
        </p:txBody>
      </p:sp>
      <p:sp>
        <p:nvSpPr>
          <p:cNvPr id="3" name="Text Placeholder 2">
            <a:extLst>
              <a:ext uri="{FF2B5EF4-FFF2-40B4-BE49-F238E27FC236}">
                <a16:creationId xmlns:a16="http://schemas.microsoft.com/office/drawing/2014/main" id="{F13BC882-E6DB-4EB4-9E36-294DFDF6EE26}"/>
              </a:ext>
            </a:extLst>
          </p:cNvPr>
          <p:cNvSpPr>
            <a:spLocks noGrp="1"/>
          </p:cNvSpPr>
          <p:nvPr>
            <p:ph type="body" idx="1"/>
          </p:nvPr>
        </p:nvSpPr>
        <p:spPr>
          <a:xfrm>
            <a:off x="495139" y="293914"/>
            <a:ext cx="3917835" cy="5920619"/>
          </a:xfrm>
        </p:spPr>
        <p:txBody>
          <a:bodyPr vert="horz" lIns="91440" tIns="45720" rIns="91440" bIns="45720" rtlCol="0" anchor="ctr">
            <a:noAutofit/>
          </a:bodyPr>
          <a:lstStyle/>
          <a:p>
            <a:pPr algn="ctr"/>
            <a:r>
              <a:rPr lang="en-US" sz="2400" dirty="0">
                <a:solidFill>
                  <a:srgbClr val="FFFFFF"/>
                </a:solidFill>
              </a:rPr>
              <a:t>1. Your friend wins an award at work for employee of the month.  Write a quick text to your friend to congratulate him/her</a:t>
            </a:r>
          </a:p>
        </p:txBody>
      </p:sp>
    </p:spTree>
    <p:extLst>
      <p:ext uri="{BB962C8B-B14F-4D97-AF65-F5344CB8AC3E}">
        <p14:creationId xmlns:p14="http://schemas.microsoft.com/office/powerpoint/2010/main" val="252944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0">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8" name="Rectangle 12">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9" name="Rectangle 14">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30" name="Group 16">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8" name="Oval 17">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9" name="Oval 18">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31" name="Rectangle 20">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2">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3" name="Rectangle 24">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2E9DD1-3E04-469D-880B-FB1D1F2CA2D1}"/>
              </a:ext>
            </a:extLst>
          </p:cNvPr>
          <p:cNvSpPr>
            <a:spLocks noGrp="1"/>
          </p:cNvSpPr>
          <p:nvPr>
            <p:ph type="title"/>
          </p:nvPr>
        </p:nvSpPr>
        <p:spPr>
          <a:xfrm>
            <a:off x="5297763" y="643467"/>
            <a:ext cx="6271758" cy="5571066"/>
          </a:xfrm>
        </p:spPr>
        <p:txBody>
          <a:bodyPr vert="horz" lIns="91440" tIns="45720" rIns="91440" bIns="45720" rtlCol="0" anchor="ctr">
            <a:normAutofit/>
          </a:bodyPr>
          <a:lstStyle/>
          <a:p>
            <a:r>
              <a:rPr lang="en-US" dirty="0">
                <a:blipFill dpi="0" rotWithShape="1">
                  <a:blip r:embed="rId4"/>
                  <a:srcRect/>
                  <a:tile tx="6350" ty="-127000" sx="65000" sy="64000" flip="none" algn="tl"/>
                </a:blipFill>
              </a:rPr>
              <a:t>In Google Classroom – Open The Text From the Boss</a:t>
            </a:r>
          </a:p>
        </p:txBody>
      </p:sp>
      <p:sp>
        <p:nvSpPr>
          <p:cNvPr id="3" name="Text Placeholder 2">
            <a:extLst>
              <a:ext uri="{FF2B5EF4-FFF2-40B4-BE49-F238E27FC236}">
                <a16:creationId xmlns:a16="http://schemas.microsoft.com/office/drawing/2014/main" id="{F13BC882-E6DB-4EB4-9E36-294DFDF6EE26}"/>
              </a:ext>
            </a:extLst>
          </p:cNvPr>
          <p:cNvSpPr>
            <a:spLocks noGrp="1"/>
          </p:cNvSpPr>
          <p:nvPr>
            <p:ph type="body" idx="1"/>
          </p:nvPr>
        </p:nvSpPr>
        <p:spPr>
          <a:xfrm>
            <a:off x="495139" y="293914"/>
            <a:ext cx="3917835" cy="5920619"/>
          </a:xfrm>
        </p:spPr>
        <p:txBody>
          <a:bodyPr vert="horz" lIns="91440" tIns="45720" rIns="91440" bIns="45720" rtlCol="0" anchor="ctr">
            <a:noAutofit/>
          </a:bodyPr>
          <a:lstStyle/>
          <a:p>
            <a:pPr marL="457200" indent="-457200" algn="ctr">
              <a:buAutoNum type="arabicPeriod"/>
            </a:pPr>
            <a:r>
              <a:rPr lang="en-US" sz="2400" dirty="0">
                <a:solidFill>
                  <a:srgbClr val="FFFFFF"/>
                </a:solidFill>
              </a:rPr>
              <a:t>Now think like a boss.  How would you respond to this:</a:t>
            </a:r>
          </a:p>
          <a:p>
            <a:pPr marL="457200" indent="-457200" algn="ctr">
              <a:buAutoNum type="arabicPeriod"/>
            </a:pPr>
            <a:endParaRPr lang="en-US" sz="2400" dirty="0">
              <a:solidFill>
                <a:srgbClr val="FFFFFF"/>
              </a:solidFill>
            </a:endParaRPr>
          </a:p>
          <a:p>
            <a:pPr marL="457200" indent="-457200" algn="ctr">
              <a:buAutoNum type="arabicPeriod"/>
            </a:pPr>
            <a:r>
              <a:rPr lang="en-US" sz="2400" dirty="0">
                <a:solidFill>
                  <a:srgbClr val="FFFFFF"/>
                </a:solidFill>
              </a:rPr>
              <a:t>Your employee wins an award at work for employee of the month.  Write a quick text to </a:t>
            </a:r>
            <a:r>
              <a:rPr lang="en-US" sz="2400" dirty="0" err="1">
                <a:solidFill>
                  <a:srgbClr val="FFFFFF"/>
                </a:solidFill>
              </a:rPr>
              <a:t>to</a:t>
            </a:r>
            <a:r>
              <a:rPr lang="en-US" sz="2400">
                <a:solidFill>
                  <a:srgbClr val="FFFFFF"/>
                </a:solidFill>
              </a:rPr>
              <a:t> congratulate </a:t>
            </a:r>
            <a:r>
              <a:rPr lang="en-US" sz="2400" dirty="0">
                <a:solidFill>
                  <a:srgbClr val="FFFFFF"/>
                </a:solidFill>
              </a:rPr>
              <a:t>him/her</a:t>
            </a:r>
          </a:p>
        </p:txBody>
      </p:sp>
    </p:spTree>
    <p:extLst>
      <p:ext uri="{BB962C8B-B14F-4D97-AF65-F5344CB8AC3E}">
        <p14:creationId xmlns:p14="http://schemas.microsoft.com/office/powerpoint/2010/main" val="2850650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8" name="Rectangle 17">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Rectangle 21">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D68A5-FA37-44A4-A7C6-E5862AEAEB1F}"/>
              </a:ext>
            </a:extLst>
          </p:cNvPr>
          <p:cNvSpPr>
            <a:spLocks noGrp="1"/>
          </p:cNvSpPr>
          <p:nvPr>
            <p:ph type="title"/>
          </p:nvPr>
        </p:nvSpPr>
        <p:spPr>
          <a:xfrm>
            <a:off x="5297763" y="141668"/>
            <a:ext cx="6271758" cy="6542467"/>
          </a:xfrm>
        </p:spPr>
        <p:txBody>
          <a:bodyPr vert="horz" lIns="91440" tIns="45720" rIns="91440" bIns="45720" rtlCol="0" anchor="ctr">
            <a:normAutofit fontScale="90000"/>
          </a:bodyPr>
          <a:lstStyle/>
          <a:p>
            <a:r>
              <a:rPr lang="en-US" dirty="0">
                <a:blipFill dpi="0" rotWithShape="1">
                  <a:blip r:embed="rId4"/>
                  <a:srcRect/>
                  <a:tile tx="6350" ty="-127000" sx="65000" sy="64000" flip="none" algn="tl"/>
                </a:blipFill>
              </a:rPr>
              <a:t>Construct an Information Email – Negative behavior</a:t>
            </a:r>
            <a:br>
              <a:rPr lang="en-US" dirty="0">
                <a:blipFill dpi="0" rotWithShape="1">
                  <a:blip r:embed="rId4"/>
                  <a:srcRect/>
                  <a:tile tx="6350" ty="-127000" sx="65000" sy="64000" flip="none" algn="tl"/>
                </a:blipFill>
              </a:rPr>
            </a:br>
            <a:r>
              <a:rPr lang="en-US" dirty="0">
                <a:blipFill dpi="0" rotWithShape="1">
                  <a:blip r:embed="rId4"/>
                  <a:srcRect/>
                  <a:tile tx="6350" ty="-127000" sx="65000" sy="64000" flip="none" algn="tl"/>
                </a:blipFill>
              </a:rPr>
              <a:t>Google Classroom</a:t>
            </a:r>
          </a:p>
        </p:txBody>
      </p:sp>
      <p:sp>
        <p:nvSpPr>
          <p:cNvPr id="3" name="Text Placeholder 2">
            <a:extLst>
              <a:ext uri="{FF2B5EF4-FFF2-40B4-BE49-F238E27FC236}">
                <a16:creationId xmlns:a16="http://schemas.microsoft.com/office/drawing/2014/main" id="{F6C4BD63-9ED3-4145-93C4-37A82C2B4B9E}"/>
              </a:ext>
            </a:extLst>
          </p:cNvPr>
          <p:cNvSpPr>
            <a:spLocks noGrp="1"/>
          </p:cNvSpPr>
          <p:nvPr>
            <p:ph type="body" idx="1"/>
          </p:nvPr>
        </p:nvSpPr>
        <p:spPr>
          <a:xfrm>
            <a:off x="375557" y="643466"/>
            <a:ext cx="4278739" cy="5936947"/>
          </a:xfrm>
        </p:spPr>
        <p:txBody>
          <a:bodyPr vert="horz" lIns="91440" tIns="45720" rIns="91440" bIns="45720" rtlCol="0" anchor="ctr">
            <a:normAutofit/>
          </a:bodyPr>
          <a:lstStyle/>
          <a:p>
            <a:pPr algn="ctr"/>
            <a:r>
              <a:rPr lang="en-US" sz="2400" dirty="0">
                <a:solidFill>
                  <a:srgbClr val="FFFFFF"/>
                </a:solidFill>
              </a:rPr>
              <a:t>1,    You hear a friend call a second friend a rude and disrespectful name.  It was not said in a mean way but in a joking manner.  However, it made you uncomfortable, and frankly mad. Write a quick note to your fried that you would email or text them to inform them not to do that?</a:t>
            </a:r>
          </a:p>
        </p:txBody>
      </p:sp>
    </p:spTree>
    <p:extLst>
      <p:ext uri="{BB962C8B-B14F-4D97-AF65-F5344CB8AC3E}">
        <p14:creationId xmlns:p14="http://schemas.microsoft.com/office/powerpoint/2010/main" val="1771552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useBgFill="1">
        <p:nvSpPr>
          <p:cNvPr id="18" name="Rectangle 17">
            <a:extLst>
              <a:ext uri="{FF2B5EF4-FFF2-40B4-BE49-F238E27FC236}">
                <a16:creationId xmlns:a16="http://schemas.microsoft.com/office/drawing/2014/main" id="{9A3CA49A-71DD-4E8D-8D00-0D000AB38C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6E8537E-57AF-43EA-8734-3C66AD7246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2" name="Rectangle 21">
            <a:extLst>
              <a:ext uri="{FF2B5EF4-FFF2-40B4-BE49-F238E27FC236}">
                <a16:creationId xmlns:a16="http://schemas.microsoft.com/office/drawing/2014/main" id="{1DA8C18B-9C8E-47E6-BAEF-86331BC0A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3D68A5-FA37-44A4-A7C6-E5862AEAEB1F}"/>
              </a:ext>
            </a:extLst>
          </p:cNvPr>
          <p:cNvSpPr>
            <a:spLocks noGrp="1"/>
          </p:cNvSpPr>
          <p:nvPr>
            <p:ph type="title"/>
          </p:nvPr>
        </p:nvSpPr>
        <p:spPr>
          <a:xfrm>
            <a:off x="5297763" y="141668"/>
            <a:ext cx="6271758" cy="6542467"/>
          </a:xfrm>
        </p:spPr>
        <p:txBody>
          <a:bodyPr vert="horz" lIns="91440" tIns="45720" rIns="91440" bIns="45720" rtlCol="0" anchor="ctr">
            <a:normAutofit fontScale="90000"/>
          </a:bodyPr>
          <a:lstStyle/>
          <a:p>
            <a:r>
              <a:rPr lang="en-US" dirty="0">
                <a:blipFill dpi="0" rotWithShape="1">
                  <a:blip r:embed="rId4"/>
                  <a:srcRect/>
                  <a:tile tx="6350" ty="-127000" sx="65000" sy="64000" flip="none" algn="tl"/>
                </a:blipFill>
              </a:rPr>
              <a:t>Construct an Information Email – Negative behavior</a:t>
            </a:r>
            <a:br>
              <a:rPr lang="en-US" dirty="0">
                <a:blipFill dpi="0" rotWithShape="1">
                  <a:blip r:embed="rId4"/>
                  <a:srcRect/>
                  <a:tile tx="6350" ty="-127000" sx="65000" sy="64000" flip="none" algn="tl"/>
                </a:blipFill>
              </a:rPr>
            </a:br>
            <a:r>
              <a:rPr lang="en-US" dirty="0">
                <a:blipFill dpi="0" rotWithShape="1">
                  <a:blip r:embed="rId4"/>
                  <a:srcRect/>
                  <a:tile tx="6350" ty="-127000" sx="65000" sy="64000" flip="none" algn="tl"/>
                </a:blipFill>
              </a:rPr>
              <a:t>Google Classroom</a:t>
            </a:r>
          </a:p>
        </p:txBody>
      </p:sp>
      <p:sp>
        <p:nvSpPr>
          <p:cNvPr id="3" name="Text Placeholder 2">
            <a:extLst>
              <a:ext uri="{FF2B5EF4-FFF2-40B4-BE49-F238E27FC236}">
                <a16:creationId xmlns:a16="http://schemas.microsoft.com/office/drawing/2014/main" id="{F6C4BD63-9ED3-4145-93C4-37A82C2B4B9E}"/>
              </a:ext>
            </a:extLst>
          </p:cNvPr>
          <p:cNvSpPr>
            <a:spLocks noGrp="1"/>
          </p:cNvSpPr>
          <p:nvPr>
            <p:ph type="body" idx="1"/>
          </p:nvPr>
        </p:nvSpPr>
        <p:spPr>
          <a:xfrm>
            <a:off x="0" y="460526"/>
            <a:ext cx="4278739" cy="5936947"/>
          </a:xfrm>
        </p:spPr>
        <p:txBody>
          <a:bodyPr vert="horz" lIns="91440" tIns="45720" rIns="91440" bIns="45720" rtlCol="0" anchor="ctr">
            <a:normAutofit fontScale="92500" lnSpcReduction="20000"/>
          </a:bodyPr>
          <a:lstStyle/>
          <a:p>
            <a:pPr marL="457200" indent="-457200" algn="ctr">
              <a:buAutoNum type="arabicPeriod" startAt="2"/>
            </a:pPr>
            <a:r>
              <a:rPr lang="en-US" sz="2400" dirty="0">
                <a:solidFill>
                  <a:srgbClr val="FFFFFF"/>
                </a:solidFill>
              </a:rPr>
              <a:t>Now same scenario, except you are the supervisor and it was one employee to another. You are a supervisor of both people and you write a quick email about </a:t>
            </a:r>
            <a:r>
              <a:rPr lang="en-US" sz="2400" u="sng" dirty="0">
                <a:solidFill>
                  <a:srgbClr val="FFFFFF"/>
                </a:solidFill>
              </a:rPr>
              <a:t>informing</a:t>
            </a:r>
            <a:r>
              <a:rPr lang="en-US" sz="2400" dirty="0">
                <a:solidFill>
                  <a:srgbClr val="FFFFFF"/>
                </a:solidFill>
              </a:rPr>
              <a:t> the employee it should not be done.  What would you write?</a:t>
            </a:r>
          </a:p>
          <a:p>
            <a:pPr marL="457200" indent="-457200" algn="ctr">
              <a:buFont typeface="Wingdings" pitchFamily="2" charset="2"/>
              <a:buAutoNum type="arabicPeriod" startAt="2"/>
            </a:pPr>
            <a:r>
              <a:rPr lang="en-US" sz="2400" dirty="0">
                <a:solidFill>
                  <a:srgbClr val="FFFFFF"/>
                </a:solidFill>
              </a:rPr>
              <a:t>Scenario:  You hear an employee call a second friend a rude and disrespectful name.  It was not said in a mean way but in a joking manner.  However, it made you uncomfortable, and frankly mad. Write a quick note that you would email or text them to inform them not to do that.  </a:t>
            </a:r>
          </a:p>
          <a:p>
            <a:pPr marL="457200" indent="-457200" algn="ctr">
              <a:buAutoNum type="arabicPeriod" startAt="2"/>
            </a:pPr>
            <a:endParaRPr lang="en-US" sz="2400" dirty="0">
              <a:solidFill>
                <a:srgbClr val="FFFFFF"/>
              </a:solidFill>
            </a:endParaRPr>
          </a:p>
        </p:txBody>
      </p:sp>
    </p:spTree>
    <p:extLst>
      <p:ext uri="{BB962C8B-B14F-4D97-AF65-F5344CB8AC3E}">
        <p14:creationId xmlns:p14="http://schemas.microsoft.com/office/powerpoint/2010/main" val="1814625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8E2D-5BA0-4674-B862-DAD9930DAAF7}"/>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2A20EEC1-035B-4000-AE61-1BEC5D34CC00}"/>
              </a:ext>
            </a:extLst>
          </p:cNvPr>
          <p:cNvSpPr>
            <a:spLocks noGrp="1"/>
          </p:cNvSpPr>
          <p:nvPr>
            <p:ph type="body" idx="1"/>
          </p:nvPr>
        </p:nvSpPr>
        <p:spPr/>
        <p:txBody>
          <a:bodyPr/>
          <a:lstStyle/>
          <a:p>
            <a:endParaRPr lang="en-US"/>
          </a:p>
        </p:txBody>
      </p:sp>
      <p:sp>
        <p:nvSpPr>
          <p:cNvPr id="4" name="TextBox 3">
            <a:extLst>
              <a:ext uri="{FF2B5EF4-FFF2-40B4-BE49-F238E27FC236}">
                <a16:creationId xmlns:a16="http://schemas.microsoft.com/office/drawing/2014/main" id="{91EAC196-3C09-4DC5-93F3-8C190C4C4687}"/>
              </a:ext>
            </a:extLst>
          </p:cNvPr>
          <p:cNvSpPr txBox="1"/>
          <p:nvPr/>
        </p:nvSpPr>
        <p:spPr>
          <a:xfrm>
            <a:off x="5934229" y="6065470"/>
            <a:ext cx="6098720" cy="646331"/>
          </a:xfrm>
          <a:prstGeom prst="rect">
            <a:avLst/>
          </a:prstGeom>
          <a:noFill/>
        </p:spPr>
        <p:txBody>
          <a:bodyPr wrap="square">
            <a:spAutoFit/>
          </a:bodyPr>
          <a:lstStyle/>
          <a:p>
            <a:r>
              <a:rPr lang="en-US" dirty="0"/>
              <a:t>https://ejoy-english.com/blog/how-to-write-an-email-to-inform-something/</a:t>
            </a:r>
          </a:p>
        </p:txBody>
      </p:sp>
      <p:pic>
        <p:nvPicPr>
          <p:cNvPr id="5" name="Picture 2">
            <a:extLst>
              <a:ext uri="{FF2B5EF4-FFF2-40B4-BE49-F238E27FC236}">
                <a16:creationId xmlns:a16="http://schemas.microsoft.com/office/drawing/2014/main" id="{BDE46AD7-7C1E-47DC-9140-3B70CEDE1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159" y="0"/>
            <a:ext cx="42910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12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69848" y="484632"/>
            <a:ext cx="10058400" cy="1609344"/>
          </a:xfrm>
        </p:spPr>
        <p:txBody>
          <a:bodyPr>
            <a:normAutofit/>
          </a:bodyPr>
          <a:lstStyle/>
          <a:p>
            <a:r>
              <a:rPr lang="en-US"/>
              <a:t>Goals</a:t>
            </a:r>
          </a:p>
        </p:txBody>
      </p:sp>
      <p:sp>
        <p:nvSpPr>
          <p:cNvPr id="3" name="Content Placeholder 2"/>
          <p:cNvSpPr>
            <a:spLocks noGrp="1"/>
          </p:cNvSpPr>
          <p:nvPr>
            <p:ph idx="1"/>
          </p:nvPr>
        </p:nvSpPr>
        <p:spPr>
          <a:xfrm>
            <a:off x="1069848" y="2320412"/>
            <a:ext cx="10058400" cy="3851787"/>
          </a:xfrm>
        </p:spPr>
        <p:txBody>
          <a:bodyPr>
            <a:normAutofit/>
          </a:bodyPr>
          <a:lstStyle/>
          <a:p>
            <a:r>
              <a:rPr lang="en-US" dirty="0"/>
              <a:t>Describe the communication process </a:t>
            </a:r>
          </a:p>
          <a:p>
            <a:r>
              <a:rPr lang="en-US" dirty="0"/>
              <a:t>Understand Formal Communication Flow (directional flow)</a:t>
            </a:r>
          </a:p>
          <a:p>
            <a:r>
              <a:rPr lang="en-US" dirty="0"/>
              <a:t>Describe barriers to effective communication</a:t>
            </a:r>
          </a:p>
        </p:txBody>
      </p:sp>
      <p:sp>
        <p:nvSpPr>
          <p:cNvPr id="27" name="Oval 2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966004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4"/>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FEA20D-DBDB-468E-965F-F59B03C01F76}"/>
              </a:ext>
            </a:extLst>
          </p:cNvPr>
          <p:cNvSpPr>
            <a:spLocks noGrp="1"/>
          </p:cNvSpPr>
          <p:nvPr>
            <p:ph type="title"/>
          </p:nvPr>
        </p:nvSpPr>
        <p:spPr>
          <a:xfrm>
            <a:off x="6550924" y="685800"/>
            <a:ext cx="4920019" cy="2021553"/>
          </a:xfrm>
        </p:spPr>
        <p:txBody>
          <a:bodyPr>
            <a:normAutofit/>
          </a:bodyPr>
          <a:lstStyle/>
          <a:p>
            <a:r>
              <a:rPr lang="en-US">
                <a:solidFill>
                  <a:schemeClr val="tx1"/>
                </a:solidFill>
              </a:rPr>
              <a:t>communicate</a:t>
            </a:r>
          </a:p>
        </p:txBody>
      </p:sp>
      <p:sp>
        <p:nvSpPr>
          <p:cNvPr id="73" name="Freeform: Shape 72">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Communication Skills Cartoons and Comics - funny pictures from ... |  Communication skills, Marriage cartoon, Communication relationship">
            <a:extLst>
              <a:ext uri="{FF2B5EF4-FFF2-40B4-BE49-F238E27FC236}">
                <a16:creationId xmlns:a16="http://schemas.microsoft.com/office/drawing/2014/main" id="{8BD553A9-671C-49E0-96A6-C61AF2C7C9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526" r="2" b="2"/>
          <a:stretch/>
        </p:blipFill>
        <p:spPr bwMode="auto">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77B71C9-6020-4C92-AD9E-8CC9E36D864A}"/>
              </a:ext>
            </a:extLst>
          </p:cNvPr>
          <p:cNvSpPr>
            <a:spLocks noGrp="1"/>
          </p:cNvSpPr>
          <p:nvPr>
            <p:ph idx="1"/>
          </p:nvPr>
        </p:nvSpPr>
        <p:spPr>
          <a:xfrm>
            <a:off x="6447474" y="2528270"/>
            <a:ext cx="4920019" cy="3244755"/>
          </a:xfrm>
        </p:spPr>
        <p:txBody>
          <a:bodyPr>
            <a:normAutofit/>
          </a:bodyPr>
          <a:lstStyle/>
          <a:p>
            <a:r>
              <a:rPr lang="en-US" sz="2800" dirty="0"/>
              <a:t>Because we communicate something to someone in some form every day, every minute, every hour, we can control what we say and how we say it, but not always how it is perceived</a:t>
            </a:r>
          </a:p>
        </p:txBody>
      </p:sp>
    </p:spTree>
    <p:extLst>
      <p:ext uri="{BB962C8B-B14F-4D97-AF65-F5344CB8AC3E}">
        <p14:creationId xmlns:p14="http://schemas.microsoft.com/office/powerpoint/2010/main" val="15132910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1B28-DCF4-45D6-AD25-C35AAD7F3140}"/>
              </a:ext>
            </a:extLst>
          </p:cNvPr>
          <p:cNvSpPr>
            <a:spLocks noGrp="1"/>
          </p:cNvSpPr>
          <p:nvPr>
            <p:ph type="title"/>
          </p:nvPr>
        </p:nvSpPr>
        <p:spPr>
          <a:xfrm>
            <a:off x="490299" y="180208"/>
            <a:ext cx="5189284" cy="1637730"/>
          </a:xfrm>
        </p:spPr>
        <p:txBody>
          <a:bodyPr>
            <a:normAutofit/>
          </a:bodyPr>
          <a:lstStyle/>
          <a:p>
            <a:r>
              <a:rPr lang="en-US" sz="4400" dirty="0"/>
              <a:t>What is communication</a:t>
            </a:r>
          </a:p>
        </p:txBody>
      </p:sp>
      <p:sp>
        <p:nvSpPr>
          <p:cNvPr id="3" name="Content Placeholder 2">
            <a:extLst>
              <a:ext uri="{FF2B5EF4-FFF2-40B4-BE49-F238E27FC236}">
                <a16:creationId xmlns:a16="http://schemas.microsoft.com/office/drawing/2014/main" id="{56932941-A9A9-494C-99CD-F4E82BCAE2EA}"/>
              </a:ext>
            </a:extLst>
          </p:cNvPr>
          <p:cNvSpPr>
            <a:spLocks noGrp="1"/>
          </p:cNvSpPr>
          <p:nvPr>
            <p:ph idx="1"/>
          </p:nvPr>
        </p:nvSpPr>
        <p:spPr>
          <a:xfrm>
            <a:off x="719715" y="1632204"/>
            <a:ext cx="4959868" cy="3828438"/>
          </a:xfrm>
        </p:spPr>
        <p:txBody>
          <a:bodyPr>
            <a:normAutofit lnSpcReduction="10000"/>
          </a:bodyPr>
          <a:lstStyle/>
          <a:p>
            <a:r>
              <a:rPr lang="en-US" sz="2400" b="1" dirty="0">
                <a:solidFill>
                  <a:srgbClr val="FF0000"/>
                </a:solidFill>
              </a:rPr>
              <a:t>Communication</a:t>
            </a:r>
            <a:r>
              <a:rPr lang="en-US" sz="2400" dirty="0"/>
              <a:t>: </a:t>
            </a:r>
            <a:r>
              <a:rPr lang="en-US" sz="2400" b="0" i="0" dirty="0">
                <a:effectLst/>
              </a:rPr>
              <a:t>the process by which information is exchanged between individuals through symbols, signs, or behaviors</a:t>
            </a:r>
            <a:endParaRPr lang="en-US" sz="2400" dirty="0"/>
          </a:p>
          <a:p>
            <a:r>
              <a:rPr lang="en-US" sz="2400" dirty="0"/>
              <a:t>It is when you express: </a:t>
            </a:r>
          </a:p>
          <a:p>
            <a:pPr lvl="1"/>
            <a:r>
              <a:rPr lang="en-US" sz="2400" dirty="0"/>
              <a:t> an Opinion </a:t>
            </a:r>
          </a:p>
          <a:p>
            <a:pPr lvl="1"/>
            <a:r>
              <a:rPr lang="en-US" sz="2400" dirty="0"/>
              <a:t> an Impression </a:t>
            </a:r>
          </a:p>
          <a:p>
            <a:pPr lvl="1"/>
            <a:r>
              <a:rPr lang="en-US" sz="2400" dirty="0"/>
              <a:t> a Comment </a:t>
            </a:r>
          </a:p>
          <a:p>
            <a:pPr lvl="1"/>
            <a:r>
              <a:rPr lang="en-US" sz="2400" dirty="0"/>
              <a:t> a Judgment </a:t>
            </a:r>
          </a:p>
          <a:p>
            <a:pPr lvl="1"/>
            <a:r>
              <a:rPr lang="en-US" sz="2400" dirty="0"/>
              <a:t> a Bias </a:t>
            </a:r>
          </a:p>
        </p:txBody>
      </p:sp>
      <p:pic>
        <p:nvPicPr>
          <p:cNvPr id="4098" name="Picture 2" descr="Moments when communication isn't working #24 - cartoon | Marketing Magazine">
            <a:extLst>
              <a:ext uri="{FF2B5EF4-FFF2-40B4-BE49-F238E27FC236}">
                <a16:creationId xmlns:a16="http://schemas.microsoft.com/office/drawing/2014/main" id="{DC55D068-BB7E-49FC-8AEE-06E272179C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689" r="14991"/>
          <a:stretch/>
        </p:blipFill>
        <p:spPr bwMode="auto">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3"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Content Placeholder 2">
            <a:extLst>
              <a:ext uri="{FF2B5EF4-FFF2-40B4-BE49-F238E27FC236}">
                <a16:creationId xmlns:a16="http://schemas.microsoft.com/office/drawing/2014/main" id="{3C87003B-797A-4A4C-8F22-467FFB78C5B6}"/>
              </a:ext>
            </a:extLst>
          </p:cNvPr>
          <p:cNvSpPr txBox="1">
            <a:spLocks/>
          </p:cNvSpPr>
          <p:nvPr/>
        </p:nvSpPr>
        <p:spPr>
          <a:xfrm>
            <a:off x="719715" y="5755653"/>
            <a:ext cx="4959868" cy="853559"/>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r>
              <a:rPr lang="en-US" sz="2400" b="1" dirty="0">
                <a:solidFill>
                  <a:srgbClr val="FF0000"/>
                </a:solidFill>
              </a:rPr>
              <a:t>Add this to the definition from the video on top of page 1.</a:t>
            </a:r>
            <a:endParaRPr lang="en-US" sz="2400" dirty="0"/>
          </a:p>
        </p:txBody>
      </p:sp>
    </p:spTree>
    <p:extLst>
      <p:ext uri="{BB962C8B-B14F-4D97-AF65-F5344CB8AC3E}">
        <p14:creationId xmlns:p14="http://schemas.microsoft.com/office/powerpoint/2010/main" val="198475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02EA59-A4FB-4E03-A30A-147EB37F6B78}"/>
              </a:ext>
            </a:extLst>
          </p:cNvPr>
          <p:cNvSpPr>
            <a:spLocks noGrp="1"/>
          </p:cNvSpPr>
          <p:nvPr>
            <p:ph type="title"/>
          </p:nvPr>
        </p:nvSpPr>
        <p:spPr/>
        <p:txBody>
          <a:bodyPr/>
          <a:lstStyle/>
          <a:p>
            <a:r>
              <a:rPr lang="en-US" dirty="0"/>
              <a:t>How Businesses communicate</a:t>
            </a:r>
          </a:p>
        </p:txBody>
      </p:sp>
      <p:graphicFrame>
        <p:nvGraphicFramePr>
          <p:cNvPr id="2052" name="Content Placeholder 7">
            <a:extLst>
              <a:ext uri="{FF2B5EF4-FFF2-40B4-BE49-F238E27FC236}">
                <a16:creationId xmlns:a16="http://schemas.microsoft.com/office/drawing/2014/main" id="{73C301C7-3732-4637-B838-3652CAD30B2A}"/>
              </a:ext>
            </a:extLst>
          </p:cNvPr>
          <p:cNvGraphicFramePr>
            <a:graphicFrameLocks noGrp="1"/>
          </p:cNvGraphicFramePr>
          <p:nvPr>
            <p:ph sz="half" idx="1"/>
            <p:extLst>
              <p:ext uri="{D42A27DB-BD31-4B8C-83A1-F6EECF244321}">
                <p14:modId xmlns:p14="http://schemas.microsoft.com/office/powerpoint/2010/main" val="3405875963"/>
              </p:ext>
            </p:extLst>
          </p:nvPr>
        </p:nvGraphicFramePr>
        <p:xfrm>
          <a:off x="1069848" y="2194560"/>
          <a:ext cx="4754880" cy="397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ontent Placeholder 8">
            <a:extLst>
              <a:ext uri="{FF2B5EF4-FFF2-40B4-BE49-F238E27FC236}">
                <a16:creationId xmlns:a16="http://schemas.microsoft.com/office/drawing/2014/main" id="{4E2E2221-0667-4CA9-B70F-5A4AD8145605}"/>
              </a:ext>
            </a:extLst>
          </p:cNvPr>
          <p:cNvSpPr>
            <a:spLocks noGrp="1"/>
          </p:cNvSpPr>
          <p:nvPr>
            <p:ph sz="half" idx="2"/>
          </p:nvPr>
        </p:nvSpPr>
        <p:spPr>
          <a:xfrm>
            <a:off x="6367274" y="1892808"/>
            <a:ext cx="5215145" cy="4279392"/>
          </a:xfrm>
        </p:spPr>
        <p:txBody>
          <a:bodyPr>
            <a:normAutofit/>
          </a:bodyPr>
          <a:lstStyle/>
          <a:p>
            <a:pPr marL="0" indent="0">
              <a:spcBef>
                <a:spcPts val="3000"/>
              </a:spcBef>
              <a:buNone/>
            </a:pPr>
            <a:r>
              <a:rPr lang="en-US" sz="3600" dirty="0"/>
              <a:t>What’s the Difference?</a:t>
            </a:r>
          </a:p>
          <a:p>
            <a:pPr>
              <a:spcBef>
                <a:spcPts val="3000"/>
              </a:spcBef>
            </a:pPr>
            <a:r>
              <a:rPr lang="en-US" sz="3600" dirty="0"/>
              <a:t>One-to-one</a:t>
            </a:r>
          </a:p>
          <a:p>
            <a:pPr>
              <a:spcBef>
                <a:spcPts val="3000"/>
              </a:spcBef>
            </a:pPr>
            <a:r>
              <a:rPr lang="en-US" sz="3600" dirty="0"/>
              <a:t>One-to-many</a:t>
            </a:r>
          </a:p>
          <a:p>
            <a:pPr>
              <a:spcBef>
                <a:spcPts val="3000"/>
              </a:spcBef>
            </a:pPr>
            <a:r>
              <a:rPr lang="en-US" sz="3600" dirty="0"/>
              <a:t>Many-to-one</a:t>
            </a:r>
          </a:p>
          <a:p>
            <a:pPr>
              <a:spcBef>
                <a:spcPts val="3000"/>
              </a:spcBef>
            </a:pPr>
            <a:r>
              <a:rPr lang="en-US" sz="3600" dirty="0"/>
              <a:t>Many-to-Many</a:t>
            </a:r>
          </a:p>
          <a:p>
            <a:pPr>
              <a:spcBef>
                <a:spcPts val="3000"/>
              </a:spcBef>
            </a:pPr>
            <a:endParaRPr lang="en-US" sz="3600" dirty="0"/>
          </a:p>
        </p:txBody>
      </p:sp>
    </p:spTree>
    <p:extLst>
      <p:ext uri="{BB962C8B-B14F-4D97-AF65-F5344CB8AC3E}">
        <p14:creationId xmlns:p14="http://schemas.microsoft.com/office/powerpoint/2010/main" val="36888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52">
                                            <p:graphicEl>
                                              <a:dgm id="{051807D2-9CF0-4730-B29A-A4749F6B27A2}"/>
                                            </p:graphicEl>
                                          </p:spTgt>
                                        </p:tgtEl>
                                        <p:attrNameLst>
                                          <p:attrName>style.visibility</p:attrName>
                                        </p:attrNameLst>
                                      </p:cBhvr>
                                      <p:to>
                                        <p:strVal val="visible"/>
                                      </p:to>
                                    </p:set>
                                    <p:animEffect transition="in" filter="fade">
                                      <p:cBhvr>
                                        <p:cTn id="7" dur="1000"/>
                                        <p:tgtEl>
                                          <p:spTgt spid="2052">
                                            <p:graphicEl>
                                              <a:dgm id="{051807D2-9CF0-4730-B29A-A4749F6B27A2}"/>
                                            </p:graphicEl>
                                          </p:spTgt>
                                        </p:tgtEl>
                                      </p:cBhvr>
                                    </p:animEffect>
                                    <p:anim calcmode="lin" valueType="num">
                                      <p:cBhvr>
                                        <p:cTn id="8" dur="1000" fill="hold"/>
                                        <p:tgtEl>
                                          <p:spTgt spid="2052">
                                            <p:graphicEl>
                                              <a:dgm id="{051807D2-9CF0-4730-B29A-A4749F6B27A2}"/>
                                            </p:graphicEl>
                                          </p:spTgt>
                                        </p:tgtEl>
                                        <p:attrNameLst>
                                          <p:attrName>ppt_x</p:attrName>
                                        </p:attrNameLst>
                                      </p:cBhvr>
                                      <p:tavLst>
                                        <p:tav tm="0">
                                          <p:val>
                                            <p:strVal val="#ppt_x"/>
                                          </p:val>
                                        </p:tav>
                                        <p:tav tm="100000">
                                          <p:val>
                                            <p:strVal val="#ppt_x"/>
                                          </p:val>
                                        </p:tav>
                                      </p:tavLst>
                                    </p:anim>
                                    <p:anim calcmode="lin" valueType="num">
                                      <p:cBhvr>
                                        <p:cTn id="9" dur="1000" fill="hold"/>
                                        <p:tgtEl>
                                          <p:spTgt spid="2052">
                                            <p:graphicEl>
                                              <a:dgm id="{051807D2-9CF0-4730-B29A-A4749F6B27A2}"/>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52">
                                            <p:graphicEl>
                                              <a:dgm id="{523DCF25-2B99-4782-83A2-4E9C77154357}"/>
                                            </p:graphicEl>
                                          </p:spTgt>
                                        </p:tgtEl>
                                        <p:attrNameLst>
                                          <p:attrName>style.visibility</p:attrName>
                                        </p:attrNameLst>
                                      </p:cBhvr>
                                      <p:to>
                                        <p:strVal val="visible"/>
                                      </p:to>
                                    </p:set>
                                    <p:animEffect transition="in" filter="fade">
                                      <p:cBhvr>
                                        <p:cTn id="12" dur="1000"/>
                                        <p:tgtEl>
                                          <p:spTgt spid="2052">
                                            <p:graphicEl>
                                              <a:dgm id="{523DCF25-2B99-4782-83A2-4E9C77154357}"/>
                                            </p:graphicEl>
                                          </p:spTgt>
                                        </p:tgtEl>
                                      </p:cBhvr>
                                    </p:animEffect>
                                    <p:anim calcmode="lin" valueType="num">
                                      <p:cBhvr>
                                        <p:cTn id="13" dur="1000" fill="hold"/>
                                        <p:tgtEl>
                                          <p:spTgt spid="2052">
                                            <p:graphicEl>
                                              <a:dgm id="{523DCF25-2B99-4782-83A2-4E9C77154357}"/>
                                            </p:graphicEl>
                                          </p:spTgt>
                                        </p:tgtEl>
                                        <p:attrNameLst>
                                          <p:attrName>ppt_x</p:attrName>
                                        </p:attrNameLst>
                                      </p:cBhvr>
                                      <p:tavLst>
                                        <p:tav tm="0">
                                          <p:val>
                                            <p:strVal val="#ppt_x"/>
                                          </p:val>
                                        </p:tav>
                                        <p:tav tm="100000">
                                          <p:val>
                                            <p:strVal val="#ppt_x"/>
                                          </p:val>
                                        </p:tav>
                                      </p:tavLst>
                                    </p:anim>
                                    <p:anim calcmode="lin" valueType="num">
                                      <p:cBhvr>
                                        <p:cTn id="14" dur="1000" fill="hold"/>
                                        <p:tgtEl>
                                          <p:spTgt spid="2052">
                                            <p:graphicEl>
                                              <a:dgm id="{523DCF25-2B99-4782-83A2-4E9C77154357}"/>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52">
                                            <p:graphicEl>
                                              <a:dgm id="{790D9BD2-84D3-4915-8DEE-CC0131F8DDEE}"/>
                                            </p:graphicEl>
                                          </p:spTgt>
                                        </p:tgtEl>
                                        <p:attrNameLst>
                                          <p:attrName>style.visibility</p:attrName>
                                        </p:attrNameLst>
                                      </p:cBhvr>
                                      <p:to>
                                        <p:strVal val="visible"/>
                                      </p:to>
                                    </p:set>
                                    <p:animEffect transition="in" filter="fade">
                                      <p:cBhvr>
                                        <p:cTn id="17" dur="1000"/>
                                        <p:tgtEl>
                                          <p:spTgt spid="2052">
                                            <p:graphicEl>
                                              <a:dgm id="{790D9BD2-84D3-4915-8DEE-CC0131F8DDEE}"/>
                                            </p:graphicEl>
                                          </p:spTgt>
                                        </p:tgtEl>
                                      </p:cBhvr>
                                    </p:animEffect>
                                    <p:anim calcmode="lin" valueType="num">
                                      <p:cBhvr>
                                        <p:cTn id="18" dur="1000" fill="hold"/>
                                        <p:tgtEl>
                                          <p:spTgt spid="2052">
                                            <p:graphicEl>
                                              <a:dgm id="{790D9BD2-84D3-4915-8DEE-CC0131F8DDEE}"/>
                                            </p:graphicEl>
                                          </p:spTgt>
                                        </p:tgtEl>
                                        <p:attrNameLst>
                                          <p:attrName>ppt_x</p:attrName>
                                        </p:attrNameLst>
                                      </p:cBhvr>
                                      <p:tavLst>
                                        <p:tav tm="0">
                                          <p:val>
                                            <p:strVal val="#ppt_x"/>
                                          </p:val>
                                        </p:tav>
                                        <p:tav tm="100000">
                                          <p:val>
                                            <p:strVal val="#ppt_x"/>
                                          </p:val>
                                        </p:tav>
                                      </p:tavLst>
                                    </p:anim>
                                    <p:anim calcmode="lin" valueType="num">
                                      <p:cBhvr>
                                        <p:cTn id="19" dur="1000" fill="hold"/>
                                        <p:tgtEl>
                                          <p:spTgt spid="2052">
                                            <p:graphicEl>
                                              <a:dgm id="{790D9BD2-84D3-4915-8DEE-CC0131F8DDEE}"/>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052">
                                            <p:graphicEl>
                                              <a:dgm id="{1C1EE339-AA74-4FB2-8C9A-FC20E519AAD0}"/>
                                            </p:graphicEl>
                                          </p:spTgt>
                                        </p:tgtEl>
                                        <p:attrNameLst>
                                          <p:attrName>style.visibility</p:attrName>
                                        </p:attrNameLst>
                                      </p:cBhvr>
                                      <p:to>
                                        <p:strVal val="visible"/>
                                      </p:to>
                                    </p:set>
                                    <p:animEffect transition="in" filter="fade">
                                      <p:cBhvr>
                                        <p:cTn id="23" dur="1000"/>
                                        <p:tgtEl>
                                          <p:spTgt spid="2052">
                                            <p:graphicEl>
                                              <a:dgm id="{1C1EE339-AA74-4FB2-8C9A-FC20E519AAD0}"/>
                                            </p:graphicEl>
                                          </p:spTgt>
                                        </p:tgtEl>
                                      </p:cBhvr>
                                    </p:animEffect>
                                    <p:anim calcmode="lin" valueType="num">
                                      <p:cBhvr>
                                        <p:cTn id="24" dur="1000" fill="hold"/>
                                        <p:tgtEl>
                                          <p:spTgt spid="2052">
                                            <p:graphicEl>
                                              <a:dgm id="{1C1EE339-AA74-4FB2-8C9A-FC20E519AAD0}"/>
                                            </p:graphicEl>
                                          </p:spTgt>
                                        </p:tgtEl>
                                        <p:attrNameLst>
                                          <p:attrName>ppt_x</p:attrName>
                                        </p:attrNameLst>
                                      </p:cBhvr>
                                      <p:tavLst>
                                        <p:tav tm="0">
                                          <p:val>
                                            <p:strVal val="#ppt_x"/>
                                          </p:val>
                                        </p:tav>
                                        <p:tav tm="100000">
                                          <p:val>
                                            <p:strVal val="#ppt_x"/>
                                          </p:val>
                                        </p:tav>
                                      </p:tavLst>
                                    </p:anim>
                                    <p:anim calcmode="lin" valueType="num">
                                      <p:cBhvr>
                                        <p:cTn id="25" dur="1000" fill="hold"/>
                                        <p:tgtEl>
                                          <p:spTgt spid="2052">
                                            <p:graphicEl>
                                              <a:dgm id="{1C1EE339-AA74-4FB2-8C9A-FC20E519AAD0}"/>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052">
                                            <p:graphicEl>
                                              <a:dgm id="{7CC2658C-8E52-4E27-BD28-0528185A5B42}"/>
                                            </p:graphicEl>
                                          </p:spTgt>
                                        </p:tgtEl>
                                        <p:attrNameLst>
                                          <p:attrName>style.visibility</p:attrName>
                                        </p:attrNameLst>
                                      </p:cBhvr>
                                      <p:to>
                                        <p:strVal val="visible"/>
                                      </p:to>
                                    </p:set>
                                    <p:animEffect transition="in" filter="fade">
                                      <p:cBhvr>
                                        <p:cTn id="28" dur="1000"/>
                                        <p:tgtEl>
                                          <p:spTgt spid="2052">
                                            <p:graphicEl>
                                              <a:dgm id="{7CC2658C-8E52-4E27-BD28-0528185A5B42}"/>
                                            </p:graphicEl>
                                          </p:spTgt>
                                        </p:tgtEl>
                                      </p:cBhvr>
                                    </p:animEffect>
                                    <p:anim calcmode="lin" valueType="num">
                                      <p:cBhvr>
                                        <p:cTn id="29" dur="1000" fill="hold"/>
                                        <p:tgtEl>
                                          <p:spTgt spid="2052">
                                            <p:graphicEl>
                                              <a:dgm id="{7CC2658C-8E52-4E27-BD28-0528185A5B42}"/>
                                            </p:graphicEl>
                                          </p:spTgt>
                                        </p:tgtEl>
                                        <p:attrNameLst>
                                          <p:attrName>ppt_x</p:attrName>
                                        </p:attrNameLst>
                                      </p:cBhvr>
                                      <p:tavLst>
                                        <p:tav tm="0">
                                          <p:val>
                                            <p:strVal val="#ppt_x"/>
                                          </p:val>
                                        </p:tav>
                                        <p:tav tm="100000">
                                          <p:val>
                                            <p:strVal val="#ppt_x"/>
                                          </p:val>
                                        </p:tav>
                                      </p:tavLst>
                                    </p:anim>
                                    <p:anim calcmode="lin" valueType="num">
                                      <p:cBhvr>
                                        <p:cTn id="30" dur="1000" fill="hold"/>
                                        <p:tgtEl>
                                          <p:spTgt spid="2052">
                                            <p:graphicEl>
                                              <a:dgm id="{7CC2658C-8E52-4E27-BD28-0528185A5B42}"/>
                                            </p:graphic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052">
                                            <p:graphicEl>
                                              <a:dgm id="{11A6E66D-EC09-407E-B59F-46F0EA8C0C1E}"/>
                                            </p:graphicEl>
                                          </p:spTgt>
                                        </p:tgtEl>
                                        <p:attrNameLst>
                                          <p:attrName>style.visibility</p:attrName>
                                        </p:attrNameLst>
                                      </p:cBhvr>
                                      <p:to>
                                        <p:strVal val="visible"/>
                                      </p:to>
                                    </p:set>
                                    <p:animEffect transition="in" filter="fade">
                                      <p:cBhvr>
                                        <p:cTn id="33" dur="1000"/>
                                        <p:tgtEl>
                                          <p:spTgt spid="2052">
                                            <p:graphicEl>
                                              <a:dgm id="{11A6E66D-EC09-407E-B59F-46F0EA8C0C1E}"/>
                                            </p:graphicEl>
                                          </p:spTgt>
                                        </p:tgtEl>
                                      </p:cBhvr>
                                    </p:animEffect>
                                    <p:anim calcmode="lin" valueType="num">
                                      <p:cBhvr>
                                        <p:cTn id="34" dur="1000" fill="hold"/>
                                        <p:tgtEl>
                                          <p:spTgt spid="2052">
                                            <p:graphicEl>
                                              <a:dgm id="{11A6E66D-EC09-407E-B59F-46F0EA8C0C1E}"/>
                                            </p:graphicEl>
                                          </p:spTgt>
                                        </p:tgtEl>
                                        <p:attrNameLst>
                                          <p:attrName>ppt_x</p:attrName>
                                        </p:attrNameLst>
                                      </p:cBhvr>
                                      <p:tavLst>
                                        <p:tav tm="0">
                                          <p:val>
                                            <p:strVal val="#ppt_x"/>
                                          </p:val>
                                        </p:tav>
                                        <p:tav tm="100000">
                                          <p:val>
                                            <p:strVal val="#ppt_x"/>
                                          </p:val>
                                        </p:tav>
                                      </p:tavLst>
                                    </p:anim>
                                    <p:anim calcmode="lin" valueType="num">
                                      <p:cBhvr>
                                        <p:cTn id="35" dur="1000" fill="hold"/>
                                        <p:tgtEl>
                                          <p:spTgt spid="2052">
                                            <p:graphicEl>
                                              <a:dgm id="{11A6E66D-EC09-407E-B59F-46F0EA8C0C1E}"/>
                                            </p:graphicEl>
                                          </p:spTgt>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052">
                                            <p:graphicEl>
                                              <a:dgm id="{4B732CEA-FCA5-4CC4-BE68-31D823124EE4}"/>
                                            </p:graphicEl>
                                          </p:spTgt>
                                        </p:tgtEl>
                                        <p:attrNameLst>
                                          <p:attrName>style.visibility</p:attrName>
                                        </p:attrNameLst>
                                      </p:cBhvr>
                                      <p:to>
                                        <p:strVal val="visible"/>
                                      </p:to>
                                    </p:set>
                                    <p:animEffect transition="in" filter="fade">
                                      <p:cBhvr>
                                        <p:cTn id="39" dur="1000"/>
                                        <p:tgtEl>
                                          <p:spTgt spid="2052">
                                            <p:graphicEl>
                                              <a:dgm id="{4B732CEA-FCA5-4CC4-BE68-31D823124EE4}"/>
                                            </p:graphicEl>
                                          </p:spTgt>
                                        </p:tgtEl>
                                      </p:cBhvr>
                                    </p:animEffect>
                                    <p:anim calcmode="lin" valueType="num">
                                      <p:cBhvr>
                                        <p:cTn id="40" dur="1000" fill="hold"/>
                                        <p:tgtEl>
                                          <p:spTgt spid="2052">
                                            <p:graphicEl>
                                              <a:dgm id="{4B732CEA-FCA5-4CC4-BE68-31D823124EE4}"/>
                                            </p:graphicEl>
                                          </p:spTgt>
                                        </p:tgtEl>
                                        <p:attrNameLst>
                                          <p:attrName>ppt_x</p:attrName>
                                        </p:attrNameLst>
                                      </p:cBhvr>
                                      <p:tavLst>
                                        <p:tav tm="0">
                                          <p:val>
                                            <p:strVal val="#ppt_x"/>
                                          </p:val>
                                        </p:tav>
                                        <p:tav tm="100000">
                                          <p:val>
                                            <p:strVal val="#ppt_x"/>
                                          </p:val>
                                        </p:tav>
                                      </p:tavLst>
                                    </p:anim>
                                    <p:anim calcmode="lin" valueType="num">
                                      <p:cBhvr>
                                        <p:cTn id="41" dur="1000" fill="hold"/>
                                        <p:tgtEl>
                                          <p:spTgt spid="2052">
                                            <p:graphicEl>
                                              <a:dgm id="{4B732CEA-FCA5-4CC4-BE68-31D823124EE4}"/>
                                            </p:graphicEl>
                                          </p:spTgt>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2052">
                                            <p:graphicEl>
                                              <a:dgm id="{D5853857-E45B-49E8-A78A-F38DB7E3A34C}"/>
                                            </p:graphicEl>
                                          </p:spTgt>
                                        </p:tgtEl>
                                        <p:attrNameLst>
                                          <p:attrName>style.visibility</p:attrName>
                                        </p:attrNameLst>
                                      </p:cBhvr>
                                      <p:to>
                                        <p:strVal val="visible"/>
                                      </p:to>
                                    </p:set>
                                    <p:animEffect transition="in" filter="fade">
                                      <p:cBhvr>
                                        <p:cTn id="45" dur="1000"/>
                                        <p:tgtEl>
                                          <p:spTgt spid="2052">
                                            <p:graphicEl>
                                              <a:dgm id="{D5853857-E45B-49E8-A78A-F38DB7E3A34C}"/>
                                            </p:graphicEl>
                                          </p:spTgt>
                                        </p:tgtEl>
                                      </p:cBhvr>
                                    </p:animEffect>
                                    <p:anim calcmode="lin" valueType="num">
                                      <p:cBhvr>
                                        <p:cTn id="46" dur="1000" fill="hold"/>
                                        <p:tgtEl>
                                          <p:spTgt spid="2052">
                                            <p:graphicEl>
                                              <a:dgm id="{D5853857-E45B-49E8-A78A-F38DB7E3A34C}"/>
                                            </p:graphicEl>
                                          </p:spTgt>
                                        </p:tgtEl>
                                        <p:attrNameLst>
                                          <p:attrName>ppt_x</p:attrName>
                                        </p:attrNameLst>
                                      </p:cBhvr>
                                      <p:tavLst>
                                        <p:tav tm="0">
                                          <p:val>
                                            <p:strVal val="#ppt_x"/>
                                          </p:val>
                                        </p:tav>
                                        <p:tav tm="100000">
                                          <p:val>
                                            <p:strVal val="#ppt_x"/>
                                          </p:val>
                                        </p:tav>
                                      </p:tavLst>
                                    </p:anim>
                                    <p:anim calcmode="lin" valueType="num">
                                      <p:cBhvr>
                                        <p:cTn id="47" dur="1000" fill="hold"/>
                                        <p:tgtEl>
                                          <p:spTgt spid="2052">
                                            <p:graphicEl>
                                              <a:dgm id="{D5853857-E45B-49E8-A78A-F38DB7E3A34C}"/>
                                            </p:graphic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052">
                                            <p:graphicEl>
                                              <a:dgm id="{F16DB578-3C36-4395-90F2-B9AF3D7F11DC}"/>
                                            </p:graphicEl>
                                          </p:spTgt>
                                        </p:tgtEl>
                                        <p:attrNameLst>
                                          <p:attrName>style.visibility</p:attrName>
                                        </p:attrNameLst>
                                      </p:cBhvr>
                                      <p:to>
                                        <p:strVal val="visible"/>
                                      </p:to>
                                    </p:set>
                                    <p:animEffect transition="in" filter="fade">
                                      <p:cBhvr>
                                        <p:cTn id="51" dur="1000"/>
                                        <p:tgtEl>
                                          <p:spTgt spid="2052">
                                            <p:graphicEl>
                                              <a:dgm id="{F16DB578-3C36-4395-90F2-B9AF3D7F11DC}"/>
                                            </p:graphicEl>
                                          </p:spTgt>
                                        </p:tgtEl>
                                      </p:cBhvr>
                                    </p:animEffect>
                                    <p:anim calcmode="lin" valueType="num">
                                      <p:cBhvr>
                                        <p:cTn id="52" dur="1000" fill="hold"/>
                                        <p:tgtEl>
                                          <p:spTgt spid="2052">
                                            <p:graphicEl>
                                              <a:dgm id="{F16DB578-3C36-4395-90F2-B9AF3D7F11DC}"/>
                                            </p:graphicEl>
                                          </p:spTgt>
                                        </p:tgtEl>
                                        <p:attrNameLst>
                                          <p:attrName>ppt_x</p:attrName>
                                        </p:attrNameLst>
                                      </p:cBhvr>
                                      <p:tavLst>
                                        <p:tav tm="0">
                                          <p:val>
                                            <p:strVal val="#ppt_x"/>
                                          </p:val>
                                        </p:tav>
                                        <p:tav tm="100000">
                                          <p:val>
                                            <p:strVal val="#ppt_x"/>
                                          </p:val>
                                        </p:tav>
                                      </p:tavLst>
                                    </p:anim>
                                    <p:anim calcmode="lin" valueType="num">
                                      <p:cBhvr>
                                        <p:cTn id="53" dur="1000" fill="hold"/>
                                        <p:tgtEl>
                                          <p:spTgt spid="2052">
                                            <p:graphicEl>
                                              <a:dgm id="{F16DB578-3C36-4395-90F2-B9AF3D7F11DC}"/>
                                            </p:graphicEl>
                                          </p:spTgt>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2052">
                                            <p:graphicEl>
                                              <a:dgm id="{8651C5EC-9B69-4CD6-928C-A63F5E0E9103}"/>
                                            </p:graphicEl>
                                          </p:spTgt>
                                        </p:tgtEl>
                                        <p:attrNameLst>
                                          <p:attrName>style.visibility</p:attrName>
                                        </p:attrNameLst>
                                      </p:cBhvr>
                                      <p:to>
                                        <p:strVal val="visible"/>
                                      </p:to>
                                    </p:set>
                                    <p:animEffect transition="in" filter="fade">
                                      <p:cBhvr>
                                        <p:cTn id="57" dur="1000"/>
                                        <p:tgtEl>
                                          <p:spTgt spid="2052">
                                            <p:graphicEl>
                                              <a:dgm id="{8651C5EC-9B69-4CD6-928C-A63F5E0E9103}"/>
                                            </p:graphicEl>
                                          </p:spTgt>
                                        </p:tgtEl>
                                      </p:cBhvr>
                                    </p:animEffect>
                                    <p:anim calcmode="lin" valueType="num">
                                      <p:cBhvr>
                                        <p:cTn id="58" dur="1000" fill="hold"/>
                                        <p:tgtEl>
                                          <p:spTgt spid="2052">
                                            <p:graphicEl>
                                              <a:dgm id="{8651C5EC-9B69-4CD6-928C-A63F5E0E9103}"/>
                                            </p:graphicEl>
                                          </p:spTgt>
                                        </p:tgtEl>
                                        <p:attrNameLst>
                                          <p:attrName>ppt_x</p:attrName>
                                        </p:attrNameLst>
                                      </p:cBhvr>
                                      <p:tavLst>
                                        <p:tav tm="0">
                                          <p:val>
                                            <p:strVal val="#ppt_x"/>
                                          </p:val>
                                        </p:tav>
                                        <p:tav tm="100000">
                                          <p:val>
                                            <p:strVal val="#ppt_x"/>
                                          </p:val>
                                        </p:tav>
                                      </p:tavLst>
                                    </p:anim>
                                    <p:anim calcmode="lin" valueType="num">
                                      <p:cBhvr>
                                        <p:cTn id="59" dur="1000" fill="hold"/>
                                        <p:tgtEl>
                                          <p:spTgt spid="2052">
                                            <p:graphicEl>
                                              <a:dgm id="{8651C5EC-9B69-4CD6-928C-A63F5E0E9103}"/>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052">
                                            <p:graphicEl>
                                              <a:dgm id="{76BDB632-08F8-4BB8-9575-2460C752DAD8}"/>
                                            </p:graphicEl>
                                          </p:spTgt>
                                        </p:tgtEl>
                                        <p:attrNameLst>
                                          <p:attrName>style.visibility</p:attrName>
                                        </p:attrNameLst>
                                      </p:cBhvr>
                                      <p:to>
                                        <p:strVal val="visible"/>
                                      </p:to>
                                    </p:set>
                                    <p:animEffect transition="in" filter="fade">
                                      <p:cBhvr>
                                        <p:cTn id="62" dur="1000"/>
                                        <p:tgtEl>
                                          <p:spTgt spid="2052">
                                            <p:graphicEl>
                                              <a:dgm id="{76BDB632-08F8-4BB8-9575-2460C752DAD8}"/>
                                            </p:graphicEl>
                                          </p:spTgt>
                                        </p:tgtEl>
                                      </p:cBhvr>
                                    </p:animEffect>
                                    <p:anim calcmode="lin" valueType="num">
                                      <p:cBhvr>
                                        <p:cTn id="63" dur="1000" fill="hold"/>
                                        <p:tgtEl>
                                          <p:spTgt spid="2052">
                                            <p:graphicEl>
                                              <a:dgm id="{76BDB632-08F8-4BB8-9575-2460C752DAD8}"/>
                                            </p:graphicEl>
                                          </p:spTgt>
                                        </p:tgtEl>
                                        <p:attrNameLst>
                                          <p:attrName>ppt_x</p:attrName>
                                        </p:attrNameLst>
                                      </p:cBhvr>
                                      <p:tavLst>
                                        <p:tav tm="0">
                                          <p:val>
                                            <p:strVal val="#ppt_x"/>
                                          </p:val>
                                        </p:tav>
                                        <p:tav tm="100000">
                                          <p:val>
                                            <p:strVal val="#ppt_x"/>
                                          </p:val>
                                        </p:tav>
                                      </p:tavLst>
                                    </p:anim>
                                    <p:anim calcmode="lin" valueType="num">
                                      <p:cBhvr>
                                        <p:cTn id="64" dur="1000" fill="hold"/>
                                        <p:tgtEl>
                                          <p:spTgt spid="2052">
                                            <p:graphicEl>
                                              <a:dgm id="{76BDB632-08F8-4BB8-9575-2460C752DAD8}"/>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052">
                                            <p:graphicEl>
                                              <a:dgm id="{76EAB2E5-F55A-43CE-AFA2-9167A852051E}"/>
                                            </p:graphicEl>
                                          </p:spTgt>
                                        </p:tgtEl>
                                        <p:attrNameLst>
                                          <p:attrName>style.visibility</p:attrName>
                                        </p:attrNameLst>
                                      </p:cBhvr>
                                      <p:to>
                                        <p:strVal val="visible"/>
                                      </p:to>
                                    </p:set>
                                    <p:animEffect transition="in" filter="fade">
                                      <p:cBhvr>
                                        <p:cTn id="67" dur="1000"/>
                                        <p:tgtEl>
                                          <p:spTgt spid="2052">
                                            <p:graphicEl>
                                              <a:dgm id="{76EAB2E5-F55A-43CE-AFA2-9167A852051E}"/>
                                            </p:graphicEl>
                                          </p:spTgt>
                                        </p:tgtEl>
                                      </p:cBhvr>
                                    </p:animEffect>
                                    <p:anim calcmode="lin" valueType="num">
                                      <p:cBhvr>
                                        <p:cTn id="68" dur="1000" fill="hold"/>
                                        <p:tgtEl>
                                          <p:spTgt spid="2052">
                                            <p:graphicEl>
                                              <a:dgm id="{76EAB2E5-F55A-43CE-AFA2-9167A852051E}"/>
                                            </p:graphicEl>
                                          </p:spTgt>
                                        </p:tgtEl>
                                        <p:attrNameLst>
                                          <p:attrName>ppt_x</p:attrName>
                                        </p:attrNameLst>
                                      </p:cBhvr>
                                      <p:tavLst>
                                        <p:tav tm="0">
                                          <p:val>
                                            <p:strVal val="#ppt_x"/>
                                          </p:val>
                                        </p:tav>
                                        <p:tav tm="100000">
                                          <p:val>
                                            <p:strVal val="#ppt_x"/>
                                          </p:val>
                                        </p:tav>
                                      </p:tavLst>
                                    </p:anim>
                                    <p:anim calcmode="lin" valueType="num">
                                      <p:cBhvr>
                                        <p:cTn id="69" dur="1000" fill="hold"/>
                                        <p:tgtEl>
                                          <p:spTgt spid="2052">
                                            <p:graphicEl>
                                              <a:dgm id="{76EAB2E5-F55A-43CE-AFA2-9167A852051E}"/>
                                            </p:graphicEl>
                                          </p:spTgt>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9">
                                            <p:txEl>
                                              <p:pRg st="0" end="0"/>
                                            </p:txEl>
                                          </p:spTgt>
                                        </p:tgtEl>
                                        <p:attrNameLst>
                                          <p:attrName>style.visibility</p:attrName>
                                        </p:attrNameLst>
                                      </p:cBhvr>
                                      <p:to>
                                        <p:strVal val="visible"/>
                                      </p:to>
                                    </p:set>
                                    <p:animEffect transition="in" filter="fade">
                                      <p:cBhvr>
                                        <p:cTn id="72" dur="1000"/>
                                        <p:tgtEl>
                                          <p:spTgt spid="9">
                                            <p:txEl>
                                              <p:pRg st="0" end="0"/>
                                            </p:txEl>
                                          </p:spTgt>
                                        </p:tgtEl>
                                      </p:cBhvr>
                                    </p:animEffect>
                                    <p:anim calcmode="lin" valueType="num">
                                      <p:cBhvr>
                                        <p:cTn id="7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9">
                                            <p:txEl>
                                              <p:pRg st="1" end="1"/>
                                            </p:txEl>
                                          </p:spTgt>
                                        </p:tgtEl>
                                        <p:attrNameLst>
                                          <p:attrName>style.visibility</p:attrName>
                                        </p:attrNameLst>
                                      </p:cBhvr>
                                      <p:to>
                                        <p:strVal val="visible"/>
                                      </p:to>
                                    </p:set>
                                    <p:animEffect transition="in" filter="fade">
                                      <p:cBhvr>
                                        <p:cTn id="79" dur="1000"/>
                                        <p:tgtEl>
                                          <p:spTgt spid="9">
                                            <p:txEl>
                                              <p:pRg st="1" end="1"/>
                                            </p:txEl>
                                          </p:spTgt>
                                        </p:tgtEl>
                                      </p:cBhvr>
                                    </p:animEffect>
                                    <p:anim calcmode="lin" valueType="num">
                                      <p:cBhvr>
                                        <p:cTn id="8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9">
                                            <p:txEl>
                                              <p:pRg st="2" end="2"/>
                                            </p:txEl>
                                          </p:spTgt>
                                        </p:tgtEl>
                                        <p:attrNameLst>
                                          <p:attrName>style.visibility</p:attrName>
                                        </p:attrNameLst>
                                      </p:cBhvr>
                                      <p:to>
                                        <p:strVal val="visible"/>
                                      </p:to>
                                    </p:set>
                                    <p:animEffect transition="in" filter="fade">
                                      <p:cBhvr>
                                        <p:cTn id="86" dur="1000"/>
                                        <p:tgtEl>
                                          <p:spTgt spid="9">
                                            <p:txEl>
                                              <p:pRg st="2" end="2"/>
                                            </p:txEl>
                                          </p:spTgt>
                                        </p:tgtEl>
                                      </p:cBhvr>
                                    </p:animEffect>
                                    <p:anim calcmode="lin" valueType="num">
                                      <p:cBhvr>
                                        <p:cTn id="87"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9">
                                            <p:txEl>
                                              <p:pRg st="3" end="3"/>
                                            </p:txEl>
                                          </p:spTgt>
                                        </p:tgtEl>
                                        <p:attrNameLst>
                                          <p:attrName>style.visibility</p:attrName>
                                        </p:attrNameLst>
                                      </p:cBhvr>
                                      <p:to>
                                        <p:strVal val="visible"/>
                                      </p:to>
                                    </p:set>
                                    <p:animEffect transition="in" filter="fade">
                                      <p:cBhvr>
                                        <p:cTn id="93" dur="1000"/>
                                        <p:tgtEl>
                                          <p:spTgt spid="9">
                                            <p:txEl>
                                              <p:pRg st="3" end="3"/>
                                            </p:txEl>
                                          </p:spTgt>
                                        </p:tgtEl>
                                      </p:cBhvr>
                                    </p:animEffect>
                                    <p:anim calcmode="lin" valueType="num">
                                      <p:cBhvr>
                                        <p:cTn id="94"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9">
                                            <p:txEl>
                                              <p:pRg st="4" end="4"/>
                                            </p:txEl>
                                          </p:spTgt>
                                        </p:tgtEl>
                                        <p:attrNameLst>
                                          <p:attrName>style.visibility</p:attrName>
                                        </p:attrNameLst>
                                      </p:cBhvr>
                                      <p:to>
                                        <p:strVal val="visible"/>
                                      </p:to>
                                    </p:set>
                                    <p:animEffect transition="in" filter="fade">
                                      <p:cBhvr>
                                        <p:cTn id="100" dur="1000"/>
                                        <p:tgtEl>
                                          <p:spTgt spid="9">
                                            <p:txEl>
                                              <p:pRg st="4" end="4"/>
                                            </p:txEl>
                                          </p:spTgt>
                                        </p:tgtEl>
                                      </p:cBhvr>
                                    </p:animEffect>
                                    <p:anim calcmode="lin" valueType="num">
                                      <p:cBhvr>
                                        <p:cTn id="101"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102"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52" grpId="0" uiExpand="1">
        <p:bldSub>
          <a:bldDgm bld="one"/>
        </p:bldSub>
      </p:bldGraphic>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0B93625-DC4B-4384-985D-C7DD2310E275}"/>
              </a:ext>
            </a:extLst>
          </p:cNvPr>
          <p:cNvSpPr>
            <a:spLocks noGrp="1"/>
          </p:cNvSpPr>
          <p:nvPr>
            <p:ph type="title"/>
          </p:nvPr>
        </p:nvSpPr>
        <p:spPr>
          <a:xfrm>
            <a:off x="1069848" y="484632"/>
            <a:ext cx="10058400" cy="1609344"/>
          </a:xfrm>
        </p:spPr>
        <p:txBody>
          <a:bodyPr>
            <a:normAutofit/>
          </a:bodyPr>
          <a:lstStyle/>
          <a:p>
            <a:r>
              <a:rPr lang="en-US" dirty="0"/>
              <a:t>Why Businesses communicate</a:t>
            </a:r>
          </a:p>
        </p:txBody>
      </p:sp>
      <p:pic>
        <p:nvPicPr>
          <p:cNvPr id="7170" name="Picture 2" descr="The AAC Coach - Communication functions are the reasons we... | Facebook">
            <a:extLst>
              <a:ext uri="{FF2B5EF4-FFF2-40B4-BE49-F238E27FC236}">
                <a16:creationId xmlns:a16="http://schemas.microsoft.com/office/drawing/2014/main" id="{32A233E0-A99D-4FED-8EED-2464DE6742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3221"/>
          <a:stretch/>
        </p:blipFill>
        <p:spPr bwMode="auto">
          <a:xfrm>
            <a:off x="1007196" y="2265037"/>
            <a:ext cx="5088800" cy="390715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767CEB0-D330-416C-AE7C-CBC03A60AEF0}"/>
              </a:ext>
            </a:extLst>
          </p:cNvPr>
          <p:cNvSpPr>
            <a:spLocks noGrp="1"/>
          </p:cNvSpPr>
          <p:nvPr>
            <p:ph idx="1"/>
          </p:nvPr>
        </p:nvSpPr>
        <p:spPr>
          <a:xfrm>
            <a:off x="6496216" y="2320412"/>
            <a:ext cx="5088800" cy="3851787"/>
          </a:xfrm>
        </p:spPr>
        <p:txBody>
          <a:bodyPr anchor="ctr">
            <a:normAutofit fontScale="92500" lnSpcReduction="10000"/>
          </a:bodyPr>
          <a:lstStyle/>
          <a:p>
            <a:r>
              <a:rPr lang="en-US" sz="3500" dirty="0"/>
              <a:t>Purposes (endless)</a:t>
            </a:r>
          </a:p>
          <a:p>
            <a:pPr lvl="1"/>
            <a:r>
              <a:rPr lang="en-US" sz="3000" dirty="0"/>
              <a:t>Most common</a:t>
            </a:r>
          </a:p>
          <a:p>
            <a:pPr marL="1062990" lvl="2" indent="-514350">
              <a:buFont typeface="+mj-lt"/>
              <a:buAutoNum type="arabicPeriod"/>
            </a:pPr>
            <a:r>
              <a:rPr lang="en-US" sz="2600" dirty="0"/>
              <a:t>Inform</a:t>
            </a:r>
          </a:p>
          <a:p>
            <a:pPr marL="1062990" lvl="2" indent="-514350">
              <a:buFont typeface="+mj-lt"/>
              <a:buAutoNum type="arabicPeriod"/>
            </a:pPr>
            <a:r>
              <a:rPr lang="en-US" sz="2600" dirty="0"/>
              <a:t>Instruct</a:t>
            </a:r>
          </a:p>
          <a:p>
            <a:pPr marL="1062990" lvl="2" indent="-514350">
              <a:buFont typeface="+mj-lt"/>
              <a:buAutoNum type="arabicPeriod"/>
            </a:pPr>
            <a:r>
              <a:rPr lang="en-US" sz="2600" dirty="0"/>
              <a:t>Influence</a:t>
            </a:r>
          </a:p>
          <a:p>
            <a:pPr lvl="1"/>
            <a:r>
              <a:rPr lang="en-US" sz="3000" dirty="0"/>
              <a:t>But Also</a:t>
            </a:r>
          </a:p>
          <a:p>
            <a:pPr marL="1062990" lvl="2" indent="-514350">
              <a:buFont typeface="+mj-lt"/>
              <a:buAutoNum type="arabicPeriod" startAt="4"/>
            </a:pPr>
            <a:r>
              <a:rPr lang="en-US" sz="2600" dirty="0"/>
              <a:t>Make decisions</a:t>
            </a:r>
          </a:p>
          <a:p>
            <a:pPr marL="1062990" lvl="2" indent="-514350">
              <a:buFont typeface="+mj-lt"/>
              <a:buAutoNum type="arabicPeriod" startAt="4"/>
            </a:pPr>
            <a:r>
              <a:rPr lang="en-US" sz="2600" dirty="0"/>
              <a:t>Promote Understanding</a:t>
            </a:r>
          </a:p>
          <a:p>
            <a:pPr marL="1062990" lvl="2" indent="-514350">
              <a:buFont typeface="+mj-lt"/>
              <a:buAutoNum type="arabicPeriod" startAt="4"/>
            </a:pPr>
            <a:r>
              <a:rPr lang="en-US" sz="2600" dirty="0"/>
              <a:t>Resolve Issues</a:t>
            </a:r>
          </a:p>
          <a:p>
            <a:pPr marL="0" indent="0">
              <a:buNone/>
            </a:pPr>
            <a:endParaRPr lang="en-US" dirty="0"/>
          </a:p>
        </p:txBody>
      </p:sp>
      <p:sp>
        <p:nvSpPr>
          <p:cNvPr id="79" name="Oval 7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1" name="Oval 8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190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anim calcmode="lin" valueType="num">
                                      <p:cBhvr>
                                        <p:cTn id="4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42" presetClass="entr" presetSubtype="0"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1000"/>
                                        <p:tgtEl>
                                          <p:spTgt spid="3">
                                            <p:txEl>
                                              <p:pRg st="8" end="8"/>
                                            </p:txEl>
                                          </p:spTgt>
                                        </p:tgtEl>
                                      </p:cBhvr>
                                    </p:animEffect>
                                    <p:anim calcmode="lin" valueType="num">
                                      <p:cBhvr>
                                        <p:cTn id="5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53324" y="-69572"/>
            <a:ext cx="5434680" cy="1637730"/>
          </a:xfrm>
        </p:spPr>
        <p:txBody>
          <a:bodyPr>
            <a:normAutofit/>
          </a:bodyPr>
          <a:lstStyle/>
          <a:p>
            <a:r>
              <a:rPr lang="en-US" sz="4400" dirty="0"/>
              <a:t>Communication Process</a:t>
            </a:r>
          </a:p>
        </p:txBody>
      </p:sp>
      <p:sp>
        <p:nvSpPr>
          <p:cNvPr id="3" name="Content Placeholder 2"/>
          <p:cNvSpPr>
            <a:spLocks noGrp="1"/>
          </p:cNvSpPr>
          <p:nvPr>
            <p:ph idx="1"/>
          </p:nvPr>
        </p:nvSpPr>
        <p:spPr>
          <a:xfrm>
            <a:off x="702365" y="1138989"/>
            <a:ext cx="5210759" cy="5525924"/>
          </a:xfrm>
        </p:spPr>
        <p:txBody>
          <a:bodyPr>
            <a:noAutofit/>
          </a:bodyPr>
          <a:lstStyle/>
          <a:p>
            <a:r>
              <a:rPr lang="en-US" sz="3200" b="1" dirty="0">
                <a:solidFill>
                  <a:srgbClr val="FF0000"/>
                </a:solidFill>
              </a:rPr>
              <a:t>Sender</a:t>
            </a:r>
          </a:p>
          <a:p>
            <a:pPr lvl="1"/>
            <a:r>
              <a:rPr lang="en-US" sz="2400" dirty="0"/>
              <a:t>individual who initiates a message </a:t>
            </a:r>
          </a:p>
          <a:p>
            <a:pPr lvl="2"/>
            <a:r>
              <a:rPr lang="en-US" sz="2200" dirty="0"/>
              <a:t>The </a:t>
            </a:r>
            <a:r>
              <a:rPr lang="en-US" sz="2200" b="1" dirty="0"/>
              <a:t>sender</a:t>
            </a:r>
            <a:r>
              <a:rPr lang="en-US" sz="2200" dirty="0"/>
              <a:t> might be a  - speaker, a writer, or someone who merely gestures.</a:t>
            </a:r>
          </a:p>
          <a:p>
            <a:r>
              <a:rPr lang="en-US" sz="3200" b="1" dirty="0">
                <a:solidFill>
                  <a:srgbClr val="FF0000"/>
                </a:solidFill>
              </a:rPr>
              <a:t>Receiver</a:t>
            </a:r>
          </a:p>
          <a:p>
            <a:pPr lvl="1"/>
            <a:r>
              <a:rPr lang="en-US" sz="2400" dirty="0"/>
              <a:t>the individual, or the group of individuals to whom a message is directed. </a:t>
            </a:r>
          </a:p>
          <a:p>
            <a:pPr marL="730250" lvl="3" indent="-152400"/>
            <a:r>
              <a:rPr lang="en-US" sz="2400" dirty="0"/>
              <a:t>The </a:t>
            </a:r>
            <a:r>
              <a:rPr lang="en-US" sz="2400" b="1" dirty="0"/>
              <a:t>receiver</a:t>
            </a:r>
            <a:r>
              <a:rPr lang="en-US" sz="2400" dirty="0"/>
              <a:t> might be the listener, reader, or observer</a:t>
            </a:r>
          </a:p>
          <a:p>
            <a:pPr marL="730250" lvl="2" indent="-152400"/>
            <a:r>
              <a:rPr lang="en-US" sz="2200" dirty="0"/>
              <a:t>The </a:t>
            </a:r>
            <a:r>
              <a:rPr lang="en-US" sz="2200" b="1" dirty="0"/>
              <a:t>receiver</a:t>
            </a:r>
            <a:r>
              <a:rPr lang="en-US" sz="2200" dirty="0"/>
              <a:t> is also called the "audience" or decoder.</a:t>
            </a:r>
          </a:p>
          <a:p>
            <a:endParaRPr lang="en-US" sz="3200" b="1" dirty="0">
              <a:solidFill>
                <a:srgbClr val="FF0000"/>
              </a:solidFill>
            </a:endParaRPr>
          </a:p>
        </p:txBody>
      </p:sp>
      <p:sp>
        <p:nvSpPr>
          <p:cNvPr id="10" name="Freeform: Shape 9">
            <a:extLst>
              <a:ext uri="{FF2B5EF4-FFF2-40B4-BE49-F238E27FC236}">
                <a16:creationId xmlns:a16="http://schemas.microsoft.com/office/drawing/2014/main" id="{B16070FD-9EB8-4AC8-A8E2-267228385B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4" y="0"/>
            <a:ext cx="6278877"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1151" y="898154"/>
            <a:ext cx="4218484" cy="351188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24542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down)">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87471" y="200311"/>
            <a:ext cx="5443447" cy="1971964"/>
          </a:xfrm>
        </p:spPr>
        <p:txBody>
          <a:bodyPr>
            <a:normAutofit/>
          </a:bodyPr>
          <a:lstStyle/>
          <a:p>
            <a:r>
              <a:rPr lang="en-US" sz="4800" dirty="0"/>
              <a:t>Communication Flows</a:t>
            </a:r>
          </a:p>
        </p:txBody>
      </p:sp>
      <p:sp>
        <p:nvSpPr>
          <p:cNvPr id="12" name="Freeform: Shape 11">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646"/>
          <a:stretch/>
        </p:blipFill>
        <p:spPr>
          <a:xfrm>
            <a:off x="6997568" y="4009760"/>
            <a:ext cx="3573675" cy="2448521"/>
          </a:xfrm>
          <a:prstGeom prst="rect">
            <a:avLst/>
          </a:prstGeom>
        </p:spPr>
      </p:pic>
      <p:sp>
        <p:nvSpPr>
          <p:cNvPr id="3" name="Content Placeholder 2"/>
          <p:cNvSpPr>
            <a:spLocks noGrp="1"/>
          </p:cNvSpPr>
          <p:nvPr>
            <p:ph idx="1"/>
          </p:nvPr>
        </p:nvSpPr>
        <p:spPr>
          <a:xfrm>
            <a:off x="6240991" y="1774015"/>
            <a:ext cx="5044632" cy="3715603"/>
          </a:xfrm>
        </p:spPr>
        <p:txBody>
          <a:bodyPr>
            <a:normAutofit/>
          </a:bodyPr>
          <a:lstStyle/>
          <a:p>
            <a:r>
              <a:rPr lang="en-US" sz="2400" b="1" dirty="0">
                <a:solidFill>
                  <a:srgbClr val="FF0000"/>
                </a:solidFill>
              </a:rPr>
              <a:t>Formal Communication network </a:t>
            </a:r>
            <a:r>
              <a:rPr lang="en-US" sz="2400" dirty="0"/>
              <a:t>– system of official channels that carry organizational messages that can be upward, downward or lateral.</a:t>
            </a:r>
          </a:p>
        </p:txBody>
      </p:sp>
      <p:grpSp>
        <p:nvGrpSpPr>
          <p:cNvPr id="14" name="Group 13">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5" name="Oval 14">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6" name="Oval 15">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graphicFrame>
        <p:nvGraphicFramePr>
          <p:cNvPr id="4" name="Diagram 3">
            <a:extLst>
              <a:ext uri="{FF2B5EF4-FFF2-40B4-BE49-F238E27FC236}">
                <a16:creationId xmlns:a16="http://schemas.microsoft.com/office/drawing/2014/main" id="{B9C05684-D251-48DA-9D18-0DAA81FA03D8}"/>
              </a:ext>
            </a:extLst>
          </p:cNvPr>
          <p:cNvGraphicFramePr/>
          <p:nvPr>
            <p:extLst>
              <p:ext uri="{D42A27DB-BD31-4B8C-83A1-F6EECF244321}">
                <p14:modId xmlns:p14="http://schemas.microsoft.com/office/powerpoint/2010/main" val="2174220947"/>
              </p:ext>
            </p:extLst>
          </p:nvPr>
        </p:nvGraphicFramePr>
        <p:xfrm>
          <a:off x="-234865" y="771439"/>
          <a:ext cx="6086368" cy="47736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003197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3485</TotalTime>
  <Words>1025</Words>
  <Application>Microsoft Office PowerPoint</Application>
  <PresentationFormat>Widescreen</PresentationFormat>
  <Paragraphs>125</Paragraphs>
  <Slides>24</Slides>
  <Notes>2</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Lato</vt:lpstr>
      <vt:lpstr>Rockwell</vt:lpstr>
      <vt:lpstr>Rockwell Condensed</vt:lpstr>
      <vt:lpstr>Rockwell Extra Bold</vt:lpstr>
      <vt:lpstr>Wingdings</vt:lpstr>
      <vt:lpstr>Wood Type</vt:lpstr>
      <vt:lpstr>The Communication Process</vt:lpstr>
      <vt:lpstr>PowerPoint Presentation</vt:lpstr>
      <vt:lpstr>Goals</vt:lpstr>
      <vt:lpstr>communicate</vt:lpstr>
      <vt:lpstr>What is communication</vt:lpstr>
      <vt:lpstr>How Businesses communicate</vt:lpstr>
      <vt:lpstr>Why Businesses communicate</vt:lpstr>
      <vt:lpstr>Communication Process</vt:lpstr>
      <vt:lpstr>Communication Flows</vt:lpstr>
      <vt:lpstr>Three Flows of Formal Communication</vt:lpstr>
      <vt:lpstr>Which Direction is it?</vt:lpstr>
      <vt:lpstr>Your Answers:</vt:lpstr>
      <vt:lpstr>PowerPoint Presentation</vt:lpstr>
      <vt:lpstr>control what we say and how we say it, but not always how it is perceived</vt:lpstr>
      <vt:lpstr>Barriers to Communication Day 2</vt:lpstr>
      <vt:lpstr>Communication Barriers</vt:lpstr>
      <vt:lpstr>Communication Barriers</vt:lpstr>
      <vt:lpstr>Common Barriers</vt:lpstr>
      <vt:lpstr>Broken Telephone Game</vt:lpstr>
      <vt:lpstr>In Google Classroom – Open The Text to a Friend</vt:lpstr>
      <vt:lpstr>In Google Classroom – Open The Text From the Boss</vt:lpstr>
      <vt:lpstr>Construct an Information Email – Negative behavior Google Classroom</vt:lpstr>
      <vt:lpstr>Construct an Information Email – Negative behavior Google Classroom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Communication Process</dc:title>
  <dc:creator>Cassie Vetter</dc:creator>
  <cp:lastModifiedBy>Cassie Vetter</cp:lastModifiedBy>
  <cp:revision>23</cp:revision>
  <dcterms:created xsi:type="dcterms:W3CDTF">2020-12-08T03:11:16Z</dcterms:created>
  <dcterms:modified xsi:type="dcterms:W3CDTF">2024-11-08T20:23:27Z</dcterms:modified>
</cp:coreProperties>
</file>